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2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AA5BB-8CA4-4CBA-A716-4302C9D961B7}" v="1" dt="2020-09-30T20:31:5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6T19:02:46.795" v="1787" actId="20577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6T18:18:24.637" v="1053" actId="20577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6T18:18:24.637" v="1053" actId="20577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6T18:49:04.013" v="1332" actId="5793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6T18:49:04.013" v="1332" actId="5793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  <pc:docChgLst>
    <pc:chgData name="Jan Marek" userId="641af39a-adc4-4750-88b5-900f7e1316aa" providerId="ADAL" clId="{456AA5BB-8CA4-4CBA-A716-4302C9D961B7}"/>
    <pc:docChg chg="undo custSel addSld delSld modSld modSection">
      <pc:chgData name="Jan Marek" userId="641af39a-adc4-4750-88b5-900f7e1316aa" providerId="ADAL" clId="{456AA5BB-8CA4-4CBA-A716-4302C9D961B7}" dt="2020-09-30T20:39:03.051" v="1347" actId="20577"/>
      <pc:docMkLst>
        <pc:docMk/>
      </pc:docMkLst>
      <pc:sldChg chg="modSp mod">
        <pc:chgData name="Jan Marek" userId="641af39a-adc4-4750-88b5-900f7e1316aa" providerId="ADAL" clId="{456AA5BB-8CA4-4CBA-A716-4302C9D961B7}" dt="2020-09-30T20:22:56.647" v="20" actId="20577"/>
        <pc:sldMkLst>
          <pc:docMk/>
          <pc:sldMk cId="3164212139" sldId="256"/>
        </pc:sldMkLst>
        <pc:spChg chg="mod">
          <ac:chgData name="Jan Marek" userId="641af39a-adc4-4750-88b5-900f7e1316aa" providerId="ADAL" clId="{456AA5BB-8CA4-4CBA-A716-4302C9D961B7}" dt="2020-09-30T20:22:56.647" v="20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456AA5BB-8CA4-4CBA-A716-4302C9D961B7}" dt="2020-09-30T20:23:05.619" v="25" actId="20577"/>
        <pc:sldMkLst>
          <pc:docMk/>
          <pc:sldMk cId="736963585" sldId="258"/>
        </pc:sldMkLst>
        <pc:spChg chg="mod">
          <ac:chgData name="Jan Marek" userId="641af39a-adc4-4750-88b5-900f7e1316aa" providerId="ADAL" clId="{456AA5BB-8CA4-4CBA-A716-4302C9D961B7}" dt="2020-09-30T20:23:05.619" v="25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456AA5BB-8CA4-4CBA-A716-4302C9D961B7}" dt="2020-09-30T20:39:03.051" v="1347" actId="20577"/>
        <pc:sldMkLst>
          <pc:docMk/>
          <pc:sldMk cId="197914443" sldId="263"/>
        </pc:sldMkLst>
        <pc:spChg chg="mod">
          <ac:chgData name="Jan Marek" userId="641af39a-adc4-4750-88b5-900f7e1316aa" providerId="ADAL" clId="{456AA5BB-8CA4-4CBA-A716-4302C9D961B7}" dt="2020-09-30T20:39:03.051" v="134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1641617759" sldId="273"/>
        </pc:sldMkLst>
      </pc:sldChg>
      <pc:sldChg chg="modSp new mod">
        <pc:chgData name="Jan Marek" userId="641af39a-adc4-4750-88b5-900f7e1316aa" providerId="ADAL" clId="{456AA5BB-8CA4-4CBA-A716-4302C9D961B7}" dt="2020-09-30T20:25:20.265" v="303" actId="20577"/>
        <pc:sldMkLst>
          <pc:docMk/>
          <pc:sldMk cId="2557673150" sldId="273"/>
        </pc:sldMkLst>
        <pc:spChg chg="mod">
          <ac:chgData name="Jan Marek" userId="641af39a-adc4-4750-88b5-900f7e1316aa" providerId="ADAL" clId="{456AA5BB-8CA4-4CBA-A716-4302C9D961B7}" dt="2020-09-30T20:23:29.334" v="69" actId="20577"/>
          <ac:spMkLst>
            <pc:docMk/>
            <pc:sldMk cId="2557673150" sldId="273"/>
            <ac:spMk id="2" creationId="{C5EBF4E5-F229-445D-8852-8C658C60CD19}"/>
          </ac:spMkLst>
        </pc:spChg>
        <pc:spChg chg="mod">
          <ac:chgData name="Jan Marek" userId="641af39a-adc4-4750-88b5-900f7e1316aa" providerId="ADAL" clId="{456AA5BB-8CA4-4CBA-A716-4302C9D961B7}" dt="2020-09-30T20:25:20.265" v="303" actId="20577"/>
          <ac:spMkLst>
            <pc:docMk/>
            <pc:sldMk cId="2557673150" sldId="273"/>
            <ac:spMk id="3" creationId="{DA10B175-57F5-4F08-80E5-2B0AEF129FEE}"/>
          </ac:spMkLst>
        </pc:spChg>
      </pc:sldChg>
      <pc:sldChg chg="modSp new mod">
        <pc:chgData name="Jan Marek" userId="641af39a-adc4-4750-88b5-900f7e1316aa" providerId="ADAL" clId="{456AA5BB-8CA4-4CBA-A716-4302C9D961B7}" dt="2020-09-30T20:27:00.265" v="517" actId="5793"/>
        <pc:sldMkLst>
          <pc:docMk/>
          <pc:sldMk cId="212213840" sldId="274"/>
        </pc:sldMkLst>
        <pc:spChg chg="mod">
          <ac:chgData name="Jan Marek" userId="641af39a-adc4-4750-88b5-900f7e1316aa" providerId="ADAL" clId="{456AA5BB-8CA4-4CBA-A716-4302C9D961B7}" dt="2020-09-30T20:25:47.305" v="329" actId="20577"/>
          <ac:spMkLst>
            <pc:docMk/>
            <pc:sldMk cId="212213840" sldId="274"/>
            <ac:spMk id="2" creationId="{76DFE010-E9BA-479C-937C-E23621C7F77C}"/>
          </ac:spMkLst>
        </pc:spChg>
        <pc:spChg chg="mod">
          <ac:chgData name="Jan Marek" userId="641af39a-adc4-4750-88b5-900f7e1316aa" providerId="ADAL" clId="{456AA5BB-8CA4-4CBA-A716-4302C9D961B7}" dt="2020-09-30T20:27:00.265" v="517" actId="5793"/>
          <ac:spMkLst>
            <pc:docMk/>
            <pc:sldMk cId="212213840" sldId="274"/>
            <ac:spMk id="3" creationId="{549844EC-FE94-440F-B622-680E949E7CE9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1159069173" sldId="274"/>
        </pc:sldMkLst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836272776" sldId="275"/>
        </pc:sldMkLst>
      </pc:sldChg>
      <pc:sldChg chg="modSp new mod">
        <pc:chgData name="Jan Marek" userId="641af39a-adc4-4750-88b5-900f7e1316aa" providerId="ADAL" clId="{456AA5BB-8CA4-4CBA-A716-4302C9D961B7}" dt="2020-09-30T20:29:23.409" v="765"/>
        <pc:sldMkLst>
          <pc:docMk/>
          <pc:sldMk cId="3076720315" sldId="275"/>
        </pc:sldMkLst>
        <pc:spChg chg="mod">
          <ac:chgData name="Jan Marek" userId="641af39a-adc4-4750-88b5-900f7e1316aa" providerId="ADAL" clId="{456AA5BB-8CA4-4CBA-A716-4302C9D961B7}" dt="2020-09-30T20:27:24.991" v="565" actId="20577"/>
          <ac:spMkLst>
            <pc:docMk/>
            <pc:sldMk cId="3076720315" sldId="275"/>
            <ac:spMk id="2" creationId="{AA782B99-4192-41DC-AF81-2AF8688BC72D}"/>
          </ac:spMkLst>
        </pc:spChg>
        <pc:spChg chg="mod">
          <ac:chgData name="Jan Marek" userId="641af39a-adc4-4750-88b5-900f7e1316aa" providerId="ADAL" clId="{456AA5BB-8CA4-4CBA-A716-4302C9D961B7}" dt="2020-09-30T20:29:23.409" v="765"/>
          <ac:spMkLst>
            <pc:docMk/>
            <pc:sldMk cId="3076720315" sldId="275"/>
            <ac:spMk id="3" creationId="{136F6FB8-4C7A-45E8-8E0F-5A3ED2C5035A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712827461" sldId="276"/>
        </pc:sldMkLst>
      </pc:sldChg>
      <pc:sldChg chg="modSp new mod">
        <pc:chgData name="Jan Marek" userId="641af39a-adc4-4750-88b5-900f7e1316aa" providerId="ADAL" clId="{456AA5BB-8CA4-4CBA-A716-4302C9D961B7}" dt="2020-09-30T20:30:46.296" v="862" actId="5793"/>
        <pc:sldMkLst>
          <pc:docMk/>
          <pc:sldMk cId="866838913" sldId="276"/>
        </pc:sldMkLst>
        <pc:spChg chg="mod">
          <ac:chgData name="Jan Marek" userId="641af39a-adc4-4750-88b5-900f7e1316aa" providerId="ADAL" clId="{456AA5BB-8CA4-4CBA-A716-4302C9D961B7}" dt="2020-09-30T20:29:33.512" v="796" actId="20577"/>
          <ac:spMkLst>
            <pc:docMk/>
            <pc:sldMk cId="866838913" sldId="276"/>
            <ac:spMk id="2" creationId="{33FCAEE8-A783-4ED5-A512-85DE6CC8BCA6}"/>
          </ac:spMkLst>
        </pc:spChg>
        <pc:spChg chg="mod">
          <ac:chgData name="Jan Marek" userId="641af39a-adc4-4750-88b5-900f7e1316aa" providerId="ADAL" clId="{456AA5BB-8CA4-4CBA-A716-4302C9D961B7}" dt="2020-09-30T20:30:46.296" v="862" actId="5793"/>
          <ac:spMkLst>
            <pc:docMk/>
            <pc:sldMk cId="866838913" sldId="276"/>
            <ac:spMk id="3" creationId="{C742A960-06CD-4F36-8E22-18A22CD27464}"/>
          </ac:spMkLst>
        </pc:spChg>
      </pc:sldChg>
      <pc:sldChg chg="modSp new mod setBg">
        <pc:chgData name="Jan Marek" userId="641af39a-adc4-4750-88b5-900f7e1316aa" providerId="ADAL" clId="{456AA5BB-8CA4-4CBA-A716-4302C9D961B7}" dt="2020-09-30T20:33:07.671" v="1055" actId="20577"/>
        <pc:sldMkLst>
          <pc:docMk/>
          <pc:sldMk cId="1734452794" sldId="277"/>
        </pc:sldMkLst>
        <pc:spChg chg="mod">
          <ac:chgData name="Jan Marek" userId="641af39a-adc4-4750-88b5-900f7e1316aa" providerId="ADAL" clId="{456AA5BB-8CA4-4CBA-A716-4302C9D961B7}" dt="2020-09-30T20:31:59.155" v="953"/>
          <ac:spMkLst>
            <pc:docMk/>
            <pc:sldMk cId="1734452794" sldId="277"/>
            <ac:spMk id="2" creationId="{F45DCCD1-4870-42C0-9031-416088F952D5}"/>
          </ac:spMkLst>
        </pc:spChg>
        <pc:spChg chg="mod">
          <ac:chgData name="Jan Marek" userId="641af39a-adc4-4750-88b5-900f7e1316aa" providerId="ADAL" clId="{456AA5BB-8CA4-4CBA-A716-4302C9D961B7}" dt="2020-09-30T20:33:07.671" v="1055" actId="20577"/>
          <ac:spMkLst>
            <pc:docMk/>
            <pc:sldMk cId="1734452794" sldId="277"/>
            <ac:spMk id="3" creationId="{2DBB9F86-5224-4AFF-8949-5554C1DDDEE9}"/>
          </ac:spMkLst>
        </pc:spChg>
      </pc:sldChg>
      <pc:sldChg chg="modSp add mod">
        <pc:chgData name="Jan Marek" userId="641af39a-adc4-4750-88b5-900f7e1316aa" providerId="ADAL" clId="{456AA5BB-8CA4-4CBA-A716-4302C9D961B7}" dt="2020-09-30T20:35:26.482" v="1127" actId="15"/>
        <pc:sldMkLst>
          <pc:docMk/>
          <pc:sldMk cId="636675578" sldId="278"/>
        </pc:sldMkLst>
        <pc:spChg chg="mod">
          <ac:chgData name="Jan Marek" userId="641af39a-adc4-4750-88b5-900f7e1316aa" providerId="ADAL" clId="{456AA5BB-8CA4-4CBA-A716-4302C9D961B7}" dt="2020-09-30T20:35:26.482" v="1127" actId="15"/>
          <ac:spMkLst>
            <pc:docMk/>
            <pc:sldMk cId="636675578" sldId="278"/>
            <ac:spMk id="3" creationId="{2DBB9F86-5224-4AFF-8949-5554C1DDDEE9}"/>
          </ac:spMkLst>
        </pc:spChg>
      </pc:sldChg>
      <pc:sldChg chg="modSp new mod">
        <pc:chgData name="Jan Marek" userId="641af39a-adc4-4750-88b5-900f7e1316aa" providerId="ADAL" clId="{456AA5BB-8CA4-4CBA-A716-4302C9D961B7}" dt="2020-09-30T20:38:48.761" v="1327" actId="12"/>
        <pc:sldMkLst>
          <pc:docMk/>
          <pc:sldMk cId="1487159913" sldId="279"/>
        </pc:sldMkLst>
        <pc:spChg chg="mod">
          <ac:chgData name="Jan Marek" userId="641af39a-adc4-4750-88b5-900f7e1316aa" providerId="ADAL" clId="{456AA5BB-8CA4-4CBA-A716-4302C9D961B7}" dt="2020-09-30T20:35:53.303" v="1148" actId="20577"/>
          <ac:spMkLst>
            <pc:docMk/>
            <pc:sldMk cId="1487159913" sldId="279"/>
            <ac:spMk id="2" creationId="{17C5CFC8-C205-4024-9B50-A0B6AADFBE5D}"/>
          </ac:spMkLst>
        </pc:spChg>
        <pc:spChg chg="mod">
          <ac:chgData name="Jan Marek" userId="641af39a-adc4-4750-88b5-900f7e1316aa" providerId="ADAL" clId="{456AA5BB-8CA4-4CBA-A716-4302C9D961B7}" dt="2020-09-30T20:38:48.761" v="1327" actId="12"/>
          <ac:spMkLst>
            <pc:docMk/>
            <pc:sldMk cId="1487159913" sldId="279"/>
            <ac:spMk id="3" creationId="{AADD112E-3335-4296-9BBC-98D33A8C5CF5}"/>
          </ac:spMkLst>
        </pc:spChg>
      </pc:sld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0456DEE6-E9E7-417B-9CA0-2ED7DCA5E6A9}"/>
    <pc:docChg chg="undo redo custSel addSld delSld modSld modSection">
      <pc:chgData name="Jan Marek" userId="641af39a-adc4-4750-88b5-900f7e1316aa" providerId="ADAL" clId="{0456DEE6-E9E7-417B-9CA0-2ED7DCA5E6A9}" dt="2020-09-28T18:57:31.738" v="335" actId="20577"/>
      <pc:docMkLst>
        <pc:docMk/>
      </pc:docMkLst>
      <pc:sldChg chg="modSp mod">
        <pc:chgData name="Jan Marek" userId="641af39a-adc4-4750-88b5-900f7e1316aa" providerId="ADAL" clId="{0456DEE6-E9E7-417B-9CA0-2ED7DCA5E6A9}" dt="2020-09-28T18:10:04.703" v="2"/>
        <pc:sldMkLst>
          <pc:docMk/>
          <pc:sldMk cId="3164212139" sldId="256"/>
        </pc:sldMkLst>
        <pc:spChg chg="mod">
          <ac:chgData name="Jan Marek" userId="641af39a-adc4-4750-88b5-900f7e1316aa" providerId="ADAL" clId="{0456DEE6-E9E7-417B-9CA0-2ED7DCA5E6A9}" dt="2020-09-28T18:10:04.703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0456DEE6-E9E7-417B-9CA0-2ED7DCA5E6A9}" dt="2020-09-28T18:10:30.103" v="3"/>
        <pc:sldMkLst>
          <pc:docMk/>
          <pc:sldMk cId="736963585" sldId="258"/>
        </pc:sldMkLst>
        <pc:spChg chg="mod">
          <ac:chgData name="Jan Marek" userId="641af39a-adc4-4750-88b5-900f7e1316aa" providerId="ADAL" clId="{0456DEE6-E9E7-417B-9CA0-2ED7DCA5E6A9}" dt="2020-09-28T18:10:30.103" v="3"/>
          <ac:spMkLst>
            <pc:docMk/>
            <pc:sldMk cId="736963585" sldId="258"/>
            <ac:spMk id="5" creationId="{5E0CA2BF-BF52-4995-9BF3-945BD41B279E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773834039" sldId="259"/>
        </pc:sldMkLst>
      </pc:sldChg>
      <pc:sldChg chg="modSp mod">
        <pc:chgData name="Jan Marek" userId="641af39a-adc4-4750-88b5-900f7e1316aa" providerId="ADAL" clId="{0456DEE6-E9E7-417B-9CA0-2ED7DCA5E6A9}" dt="2020-09-28T18:57:31.738" v="335" actId="20577"/>
        <pc:sldMkLst>
          <pc:docMk/>
          <pc:sldMk cId="197914443" sldId="263"/>
        </pc:sldMkLst>
        <pc:spChg chg="mod">
          <ac:chgData name="Jan Marek" userId="641af39a-adc4-4750-88b5-900f7e1316aa" providerId="ADAL" clId="{0456DEE6-E9E7-417B-9CA0-2ED7DCA5E6A9}" dt="2020-09-28T18:57:31.738" v="335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335205612" sldId="273"/>
        </pc:sldMkLst>
      </pc:sldChg>
      <pc:sldChg chg="modSp new mod">
        <pc:chgData name="Jan Marek" userId="641af39a-adc4-4750-88b5-900f7e1316aa" providerId="ADAL" clId="{0456DEE6-E9E7-417B-9CA0-2ED7DCA5E6A9}" dt="2020-09-28T18:21:51.442" v="137" actId="20577"/>
        <pc:sldMkLst>
          <pc:docMk/>
          <pc:sldMk cId="1641617759" sldId="273"/>
        </pc:sldMkLst>
        <pc:spChg chg="mod">
          <ac:chgData name="Jan Marek" userId="641af39a-adc4-4750-88b5-900f7e1316aa" providerId="ADAL" clId="{0456DEE6-E9E7-417B-9CA0-2ED7DCA5E6A9}" dt="2020-09-28T18:10:58.412" v="30" actId="20577"/>
          <ac:spMkLst>
            <pc:docMk/>
            <pc:sldMk cId="1641617759" sldId="273"/>
            <ac:spMk id="2" creationId="{C1236BD1-3BB9-4131-9589-064A25A40F71}"/>
          </ac:spMkLst>
        </pc:spChg>
        <pc:spChg chg="mod">
          <ac:chgData name="Jan Marek" userId="641af39a-adc4-4750-88b5-900f7e1316aa" providerId="ADAL" clId="{0456DEE6-E9E7-417B-9CA0-2ED7DCA5E6A9}" dt="2020-09-28T18:21:51.442" v="137" actId="20577"/>
          <ac:spMkLst>
            <pc:docMk/>
            <pc:sldMk cId="1641617759" sldId="273"/>
            <ac:spMk id="3" creationId="{96C38C07-661C-4228-9077-414A8914D2B1}"/>
          </ac:spMkLst>
        </pc:spChg>
      </pc:sldChg>
      <pc:sldChg chg="modSp new mod">
        <pc:chgData name="Jan Marek" userId="641af39a-adc4-4750-88b5-900f7e1316aa" providerId="ADAL" clId="{0456DEE6-E9E7-417B-9CA0-2ED7DCA5E6A9}" dt="2020-09-28T18:35:20.519" v="213" actId="404"/>
        <pc:sldMkLst>
          <pc:docMk/>
          <pc:sldMk cId="1159069173" sldId="274"/>
        </pc:sldMkLst>
        <pc:spChg chg="mod">
          <ac:chgData name="Jan Marek" userId="641af39a-adc4-4750-88b5-900f7e1316aa" providerId="ADAL" clId="{0456DEE6-E9E7-417B-9CA0-2ED7DCA5E6A9}" dt="2020-09-28T18:22:44.399" v="152" actId="20577"/>
          <ac:spMkLst>
            <pc:docMk/>
            <pc:sldMk cId="1159069173" sldId="274"/>
            <ac:spMk id="2" creationId="{7198BFD8-1861-4C4A-9555-F3EDD30A8E15}"/>
          </ac:spMkLst>
        </pc:spChg>
        <pc:spChg chg="mod">
          <ac:chgData name="Jan Marek" userId="641af39a-adc4-4750-88b5-900f7e1316aa" providerId="ADAL" clId="{0456DEE6-E9E7-417B-9CA0-2ED7DCA5E6A9}" dt="2020-09-28T18:35:20.519" v="213" actId="404"/>
          <ac:spMkLst>
            <pc:docMk/>
            <pc:sldMk cId="1159069173" sldId="274"/>
            <ac:spMk id="3" creationId="{1ACFAD44-0D23-47AF-8A06-AF36D2599D9C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699156789" sldId="274"/>
        </pc:sldMkLst>
      </pc:sldChg>
      <pc:sldChg chg="modSp new del mod">
        <pc:chgData name="Jan Marek" userId="641af39a-adc4-4750-88b5-900f7e1316aa" providerId="ADAL" clId="{0456DEE6-E9E7-417B-9CA0-2ED7DCA5E6A9}" dt="2020-09-28T18:37:58.246" v="214" actId="47"/>
        <pc:sldMkLst>
          <pc:docMk/>
          <pc:sldMk cId="684496615" sldId="275"/>
        </pc:sldMkLst>
        <pc:spChg chg="mod">
          <ac:chgData name="Jan Marek" userId="641af39a-adc4-4750-88b5-900f7e1316aa" providerId="ADAL" clId="{0456DEE6-E9E7-417B-9CA0-2ED7DCA5E6A9}" dt="2020-09-28T18:26:49.020" v="206" actId="20577"/>
          <ac:spMkLst>
            <pc:docMk/>
            <pc:sldMk cId="684496615" sldId="275"/>
            <ac:spMk id="2" creationId="{8404E009-0BEF-486F-91D3-F691BF8388C0}"/>
          </ac:spMkLst>
        </pc:spChg>
      </pc:sldChg>
      <pc:sldChg chg="modSp new mod">
        <pc:chgData name="Jan Marek" userId="641af39a-adc4-4750-88b5-900f7e1316aa" providerId="ADAL" clId="{0456DEE6-E9E7-417B-9CA0-2ED7DCA5E6A9}" dt="2020-09-28T18:56:16.374" v="275" actId="20577"/>
        <pc:sldMkLst>
          <pc:docMk/>
          <pc:sldMk cId="836272776" sldId="275"/>
        </pc:sldMkLst>
        <pc:spChg chg="mod">
          <ac:chgData name="Jan Marek" userId="641af39a-adc4-4750-88b5-900f7e1316aa" providerId="ADAL" clId="{0456DEE6-E9E7-417B-9CA0-2ED7DCA5E6A9}" dt="2020-09-28T18:56:16.374" v="275" actId="20577"/>
          <ac:spMkLst>
            <pc:docMk/>
            <pc:sldMk cId="836272776" sldId="275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41:01.012" v="243" actId="20577"/>
          <ac:spMkLst>
            <pc:docMk/>
            <pc:sldMk cId="836272776" sldId="275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3454261758" sldId="275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487877726" sldId="276"/>
        </pc:sldMkLst>
      </pc:sldChg>
      <pc:sldChg chg="modSp add mod">
        <pc:chgData name="Jan Marek" userId="641af39a-adc4-4750-88b5-900f7e1316aa" providerId="ADAL" clId="{0456DEE6-E9E7-417B-9CA0-2ED7DCA5E6A9}" dt="2020-09-28T18:57:04.149" v="309" actId="20577"/>
        <pc:sldMkLst>
          <pc:docMk/>
          <pc:sldMk cId="712827461" sldId="276"/>
        </pc:sldMkLst>
        <pc:spChg chg="mod">
          <ac:chgData name="Jan Marek" userId="641af39a-adc4-4750-88b5-900f7e1316aa" providerId="ADAL" clId="{0456DEE6-E9E7-417B-9CA0-2ED7DCA5E6A9}" dt="2020-09-28T18:56:26.567" v="298" actId="20577"/>
          <ac:spMkLst>
            <pc:docMk/>
            <pc:sldMk cId="712827461" sldId="276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57:04.149" v="309" actId="20577"/>
          <ac:spMkLst>
            <pc:docMk/>
            <pc:sldMk cId="712827461" sldId="276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610481892" sldId="277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936113985" sldId="278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146542075" sldId="279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93897435" sldId="280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28714470" sldId="281"/>
        </pc:sldMkLst>
      </pc:sldChg>
    </pc:docChg>
  </pc:docChgLst>
  <pc:docChgLst>
    <pc:chgData name="Jan Marek" userId="641af39a-adc4-4750-88b5-900f7e1316aa" providerId="ADAL" clId="{8682B2FD-DE60-4EAF-9E6F-469E7942C9DC}"/>
    <pc:docChg chg="undo custSel addSld delSld modSld modSection">
      <pc:chgData name="Jan Marek" userId="641af39a-adc4-4750-88b5-900f7e1316aa" providerId="ADAL" clId="{8682B2FD-DE60-4EAF-9E6F-469E7942C9DC}" dt="2020-09-28T13:14:14.180" v="1119" actId="113"/>
      <pc:docMkLst>
        <pc:docMk/>
      </pc:docMkLst>
      <pc:sldChg chg="modSp mod">
        <pc:chgData name="Jan Marek" userId="641af39a-adc4-4750-88b5-900f7e1316aa" providerId="ADAL" clId="{8682B2FD-DE60-4EAF-9E6F-469E7942C9DC}" dt="2020-09-28T11:43:40.208" v="958" actId="20577"/>
        <pc:sldMkLst>
          <pc:docMk/>
          <pc:sldMk cId="3164212139" sldId="256"/>
        </pc:sldMkLst>
        <pc:spChg chg="mod">
          <ac:chgData name="Jan Marek" userId="641af39a-adc4-4750-88b5-900f7e1316aa" providerId="ADAL" clId="{8682B2FD-DE60-4EAF-9E6F-469E7942C9DC}" dt="2020-09-28T11:43:40.208" v="958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8682B2FD-DE60-4EAF-9E6F-469E7942C9DC}" dt="2020-09-28T10:16:37.866" v="12"/>
        <pc:sldMkLst>
          <pc:docMk/>
          <pc:sldMk cId="736963585" sldId="258"/>
        </pc:sldMkLst>
        <pc:spChg chg="mod">
          <ac:chgData name="Jan Marek" userId="641af39a-adc4-4750-88b5-900f7e1316aa" providerId="ADAL" clId="{8682B2FD-DE60-4EAF-9E6F-469E7942C9DC}" dt="2020-09-28T10:16:37.866" v="12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8682B2FD-DE60-4EAF-9E6F-469E7942C9DC}" dt="2020-09-28T12:22:05.080" v="1117" actId="20577"/>
        <pc:sldMkLst>
          <pc:docMk/>
          <pc:sldMk cId="2773834039" sldId="259"/>
        </pc:sldMkLst>
        <pc:spChg chg="mod">
          <ac:chgData name="Jan Marek" userId="641af39a-adc4-4750-88b5-900f7e1316aa" providerId="ADAL" clId="{8682B2FD-DE60-4EAF-9E6F-469E7942C9DC}" dt="2020-09-28T10:21:31.776" v="322" actId="20577"/>
          <ac:spMkLst>
            <pc:docMk/>
            <pc:sldMk cId="2773834039" sldId="259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2:22:05.080" v="1117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modSp mod">
        <pc:chgData name="Jan Marek" userId="641af39a-adc4-4750-88b5-900f7e1316aa" providerId="ADAL" clId="{8682B2FD-DE60-4EAF-9E6F-469E7942C9DC}" dt="2020-09-28T11:43:33.414" v="957" actId="20577"/>
        <pc:sldMkLst>
          <pc:docMk/>
          <pc:sldMk cId="197914443" sldId="263"/>
        </pc:sldMkLst>
        <pc:spChg chg="mod">
          <ac:chgData name="Jan Marek" userId="641af39a-adc4-4750-88b5-900f7e1316aa" providerId="ADAL" clId="{8682B2FD-DE60-4EAF-9E6F-469E7942C9DC}" dt="2020-09-28T11:43:33.414" v="95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141564426" sldId="264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2433601148" sldId="265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545653987" sldId="266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67050079" sldId="267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1422352554" sldId="268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24281398" sldId="269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783105710" sldId="270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4131924344" sldId="271"/>
        </pc:sldMkLst>
      </pc:sldChg>
      <pc:sldChg chg="modSp mod">
        <pc:chgData name="Jan Marek" userId="641af39a-adc4-4750-88b5-900f7e1316aa" providerId="ADAL" clId="{8682B2FD-DE60-4EAF-9E6F-469E7942C9DC}" dt="2020-09-28T11:43:22.164" v="946" actId="20577"/>
        <pc:sldMkLst>
          <pc:docMk/>
          <pc:sldMk cId="4003324133" sldId="272"/>
        </pc:sldMkLst>
        <pc:spChg chg="mod">
          <ac:chgData name="Jan Marek" userId="641af39a-adc4-4750-88b5-900f7e1316aa" providerId="ADAL" clId="{8682B2FD-DE60-4EAF-9E6F-469E7942C9DC}" dt="2020-09-28T11:43:22.164" v="946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addSp modSp add mod">
        <pc:chgData name="Jan Marek" userId="641af39a-adc4-4750-88b5-900f7e1316aa" providerId="ADAL" clId="{8682B2FD-DE60-4EAF-9E6F-469E7942C9DC}" dt="2020-09-28T13:14:14.180" v="1119" actId="113"/>
        <pc:sldMkLst>
          <pc:docMk/>
          <pc:sldMk cId="1335205612" sldId="273"/>
        </pc:sldMkLst>
        <pc:spChg chg="mod">
          <ac:chgData name="Jan Marek" userId="641af39a-adc4-4750-88b5-900f7e1316aa" providerId="ADAL" clId="{8682B2FD-DE60-4EAF-9E6F-469E7942C9DC}" dt="2020-09-28T10:21:37.061" v="324" actId="20577"/>
          <ac:spMkLst>
            <pc:docMk/>
            <pc:sldMk cId="1335205612" sldId="273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3:14:14.180" v="1119" actId="113"/>
          <ac:spMkLst>
            <pc:docMk/>
            <pc:sldMk cId="1335205612" sldId="273"/>
            <ac:spMk id="4" creationId="{9F853965-38C5-4B8F-A65F-E7653A8EFFAE}"/>
          </ac:spMkLst>
        </pc:spChg>
        <pc:picChg chg="add mod">
          <ac:chgData name="Jan Marek" userId="641af39a-adc4-4750-88b5-900f7e1316aa" providerId="ADAL" clId="{8682B2FD-DE60-4EAF-9E6F-469E7942C9DC}" dt="2020-09-28T10:26:10.941" v="523" actId="1076"/>
          <ac:picMkLst>
            <pc:docMk/>
            <pc:sldMk cId="1335205612" sldId="273"/>
            <ac:picMk id="5" creationId="{AB8A9FED-E9FF-4730-BC47-5212EDDC32C8}"/>
          </ac:picMkLst>
        </pc:picChg>
      </pc:sldChg>
      <pc:sldChg chg="addSp delSp modSp new mod modClrScheme chgLayout">
        <pc:chgData name="Jan Marek" userId="641af39a-adc4-4750-88b5-900f7e1316aa" providerId="ADAL" clId="{8682B2FD-DE60-4EAF-9E6F-469E7942C9DC}" dt="2020-09-28T11:26:17.817" v="938" actId="12"/>
        <pc:sldMkLst>
          <pc:docMk/>
          <pc:sldMk cId="2699156789" sldId="274"/>
        </pc:sldMkLst>
        <pc:spChg chg="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2699156789" sldId="274"/>
            <ac:spMk id="3" creationId="{84E4BDB6-DD2E-4258-B0BF-42723FCE2312}"/>
          </ac:spMkLst>
        </pc:spChg>
        <pc:spChg chg="add del 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4" creationId="{AAA728FC-FE14-4209-922E-1ABF65CE1A01}"/>
          </ac:spMkLst>
        </pc:spChg>
        <pc:spChg chg="add mod ord">
          <ac:chgData name="Jan Marek" userId="641af39a-adc4-4750-88b5-900f7e1316aa" providerId="ADAL" clId="{8682B2FD-DE60-4EAF-9E6F-469E7942C9DC}" dt="2020-09-28T11:26:17.817" v="938" actId="12"/>
          <ac:spMkLst>
            <pc:docMk/>
            <pc:sldMk cId="2699156789" sldId="274"/>
            <ac:spMk id="5" creationId="{D060570E-7A46-4A76-8DE1-B6C4BC2F7045}"/>
          </ac:spMkLst>
        </pc:spChg>
      </pc:sldChg>
      <pc:sldChg chg="addSp delSp modSp add mod modClrScheme chgLayout">
        <pc:chgData name="Jan Marek" userId="641af39a-adc4-4750-88b5-900f7e1316aa" providerId="ADAL" clId="{8682B2FD-DE60-4EAF-9E6F-469E7942C9DC}" dt="2020-09-28T11:26:14.540" v="937" actId="12"/>
        <pc:sldMkLst>
          <pc:docMk/>
          <pc:sldMk cId="3454261758" sldId="275"/>
        </pc:sldMkLst>
        <pc:spChg chg="mod ord">
          <ac:chgData name="Jan Marek" userId="641af39a-adc4-4750-88b5-900f7e1316aa" providerId="ADAL" clId="{8682B2FD-DE60-4EAF-9E6F-469E7942C9DC}" dt="2020-09-28T10:42:51.722" v="596" actId="700"/>
          <ac:spMkLst>
            <pc:docMk/>
            <pc:sldMk cId="3454261758" sldId="275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3454261758" sldId="275"/>
            <ac:spMk id="3" creationId="{84E4BDB6-DD2E-4258-B0BF-42723FCE2312}"/>
          </ac:spMkLst>
        </pc:spChg>
        <pc:spChg chg="add mod ord">
          <ac:chgData name="Jan Marek" userId="641af39a-adc4-4750-88b5-900f7e1316aa" providerId="ADAL" clId="{8682B2FD-DE60-4EAF-9E6F-469E7942C9DC}" dt="2020-09-28T11:26:14.540" v="937" actId="12"/>
          <ac:spMkLst>
            <pc:docMk/>
            <pc:sldMk cId="3454261758" sldId="275"/>
            <ac:spMk id="4" creationId="{82AB1619-BBC4-4DF6-97AE-59F5B2FAA1CA}"/>
          </ac:spMkLst>
        </pc:spChg>
      </pc:sldChg>
      <pc:sldChg chg="modSp new mod">
        <pc:chgData name="Jan Marek" userId="641af39a-adc4-4750-88b5-900f7e1316aa" providerId="ADAL" clId="{8682B2FD-DE60-4EAF-9E6F-469E7942C9DC}" dt="2020-09-28T11:26:04.795" v="936" actId="12"/>
        <pc:sldMkLst>
          <pc:docMk/>
          <pc:sldMk cId="487877726" sldId="276"/>
        </pc:sldMkLst>
        <pc:spChg chg="mod">
          <ac:chgData name="Jan Marek" userId="641af39a-adc4-4750-88b5-900f7e1316aa" providerId="ADAL" clId="{8682B2FD-DE60-4EAF-9E6F-469E7942C9DC}" dt="2020-09-28T10:43:30.932" v="642" actId="20577"/>
          <ac:spMkLst>
            <pc:docMk/>
            <pc:sldMk cId="487877726" sldId="276"/>
            <ac:spMk id="2" creationId="{3B8A5624-D7F0-412B-A809-A54660B3E953}"/>
          </ac:spMkLst>
        </pc:spChg>
        <pc:spChg chg="mod">
          <ac:chgData name="Jan Marek" userId="641af39a-adc4-4750-88b5-900f7e1316aa" providerId="ADAL" clId="{8682B2FD-DE60-4EAF-9E6F-469E7942C9DC}" dt="2020-09-28T11:26:04.795" v="936" actId="12"/>
          <ac:spMkLst>
            <pc:docMk/>
            <pc:sldMk cId="487877726" sldId="276"/>
            <ac:spMk id="3" creationId="{0BAFE74A-5A79-4A74-923B-C4C32A6C5AC0}"/>
          </ac:spMkLst>
        </pc:spChg>
      </pc:sldChg>
      <pc:sldChg chg="modSp new mod">
        <pc:chgData name="Jan Marek" userId="641af39a-adc4-4750-88b5-900f7e1316aa" providerId="ADAL" clId="{8682B2FD-DE60-4EAF-9E6F-469E7942C9DC}" dt="2020-09-28T11:25:58.459" v="934" actId="12"/>
        <pc:sldMkLst>
          <pc:docMk/>
          <pc:sldMk cId="610481892" sldId="277"/>
        </pc:sldMkLst>
        <pc:spChg chg="mod">
          <ac:chgData name="Jan Marek" userId="641af39a-adc4-4750-88b5-900f7e1316aa" providerId="ADAL" clId="{8682B2FD-DE60-4EAF-9E6F-469E7942C9DC}" dt="2020-09-28T10:46:21.265" v="688" actId="20577"/>
          <ac:spMkLst>
            <pc:docMk/>
            <pc:sldMk cId="610481892" sldId="277"/>
            <ac:spMk id="2" creationId="{1C893300-27DD-4D9E-AD83-98E9384D7CFE}"/>
          </ac:spMkLst>
        </pc:spChg>
        <pc:spChg chg="mod">
          <ac:chgData name="Jan Marek" userId="641af39a-adc4-4750-88b5-900f7e1316aa" providerId="ADAL" clId="{8682B2FD-DE60-4EAF-9E6F-469E7942C9DC}" dt="2020-09-28T11:25:58.459" v="934" actId="12"/>
          <ac:spMkLst>
            <pc:docMk/>
            <pc:sldMk cId="610481892" sldId="277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43:00.036" v="945" actId="20577"/>
        <pc:sldMkLst>
          <pc:docMk/>
          <pc:sldMk cId="2936113985" sldId="278"/>
        </pc:sldMkLst>
        <pc:spChg chg="mod">
          <ac:chgData name="Jan Marek" userId="641af39a-adc4-4750-88b5-900f7e1316aa" providerId="ADAL" clId="{8682B2FD-DE60-4EAF-9E6F-469E7942C9DC}" dt="2020-09-28T10:52:29.221" v="742" actId="20577"/>
          <ac:spMkLst>
            <pc:docMk/>
            <pc:sldMk cId="2936113985" sldId="278"/>
            <ac:spMk id="2" creationId="{C00280C1-73B4-454A-B10B-594264A4A91A}"/>
          </ac:spMkLst>
        </pc:spChg>
        <pc:spChg chg="mod">
          <ac:chgData name="Jan Marek" userId="641af39a-adc4-4750-88b5-900f7e1316aa" providerId="ADAL" clId="{8682B2FD-DE60-4EAF-9E6F-469E7942C9DC}" dt="2020-09-28T11:43:00.036" v="945" actId="20577"/>
          <ac:spMkLst>
            <pc:docMk/>
            <pc:sldMk cId="2936113985" sldId="278"/>
            <ac:spMk id="3" creationId="{D96B25F9-4E0D-49B8-80F6-EA67C22BE2D4}"/>
          </ac:spMkLst>
        </pc:spChg>
      </pc:sldChg>
      <pc:sldChg chg="modSp add mod">
        <pc:chgData name="Jan Marek" userId="641af39a-adc4-4750-88b5-900f7e1316aa" providerId="ADAL" clId="{8682B2FD-DE60-4EAF-9E6F-469E7942C9DC}" dt="2020-09-28T11:52:00.436" v="980" actId="403"/>
        <pc:sldMkLst>
          <pc:docMk/>
          <pc:sldMk cId="2146542075" sldId="279"/>
        </pc:sldMkLst>
        <pc:spChg chg="mod">
          <ac:chgData name="Jan Marek" userId="641af39a-adc4-4750-88b5-900f7e1316aa" providerId="ADAL" clId="{8682B2FD-DE60-4EAF-9E6F-469E7942C9DC}" dt="2020-09-28T11:52:00.436" v="980" actId="403"/>
          <ac:spMkLst>
            <pc:docMk/>
            <pc:sldMk cId="2146542075" sldId="279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25:43.184" v="929" actId="12"/>
        <pc:sldMkLst>
          <pc:docMk/>
          <pc:sldMk cId="1593897435" sldId="280"/>
        </pc:sldMkLst>
        <pc:spChg chg="mod">
          <ac:chgData name="Jan Marek" userId="641af39a-adc4-4750-88b5-900f7e1316aa" providerId="ADAL" clId="{8682B2FD-DE60-4EAF-9E6F-469E7942C9DC}" dt="2020-09-28T11:21:39.797" v="924" actId="20577"/>
          <ac:spMkLst>
            <pc:docMk/>
            <pc:sldMk cId="1593897435" sldId="280"/>
            <ac:spMk id="2" creationId="{C819214D-1E15-40C0-9357-A65742C247CC}"/>
          </ac:spMkLst>
        </pc:spChg>
        <pc:spChg chg="mod">
          <ac:chgData name="Jan Marek" userId="641af39a-adc4-4750-88b5-900f7e1316aa" providerId="ADAL" clId="{8682B2FD-DE60-4EAF-9E6F-469E7942C9DC}" dt="2020-09-28T11:25:43.184" v="929" actId="12"/>
          <ac:spMkLst>
            <pc:docMk/>
            <pc:sldMk cId="1593897435" sldId="280"/>
            <ac:spMk id="3" creationId="{5FEA09DE-A245-4B6C-BBAA-34226020CF25}"/>
          </ac:spMkLst>
        </pc:spChg>
      </pc:sldChg>
      <pc:sldChg chg="modSp new mod">
        <pc:chgData name="Jan Marek" userId="641af39a-adc4-4750-88b5-900f7e1316aa" providerId="ADAL" clId="{8682B2FD-DE60-4EAF-9E6F-469E7942C9DC}" dt="2020-09-28T12:08:39.725" v="1010" actId="20577"/>
        <pc:sldMkLst>
          <pc:docMk/>
          <pc:sldMk cId="1528714470" sldId="281"/>
        </pc:sldMkLst>
        <pc:spChg chg="mod">
          <ac:chgData name="Jan Marek" userId="641af39a-adc4-4750-88b5-900f7e1316aa" providerId="ADAL" clId="{8682B2FD-DE60-4EAF-9E6F-469E7942C9DC}" dt="2020-09-28T11:52:36.302" v="999" actId="20577"/>
          <ac:spMkLst>
            <pc:docMk/>
            <pc:sldMk cId="1528714470" sldId="281"/>
            <ac:spMk id="2" creationId="{E37290EB-4F4F-4AAE-841D-6C5C963A08D8}"/>
          </ac:spMkLst>
        </pc:spChg>
        <pc:spChg chg="mod">
          <ac:chgData name="Jan Marek" userId="641af39a-adc4-4750-88b5-900f7e1316aa" providerId="ADAL" clId="{8682B2FD-DE60-4EAF-9E6F-469E7942C9DC}" dt="2020-09-28T12:08:39.725" v="1010" actId="20577"/>
          <ac:spMkLst>
            <pc:docMk/>
            <pc:sldMk cId="1528714470" sldId="281"/>
            <ac:spMk id="3" creationId="{E2CE1B0D-1EA8-4A61-B02B-E2B97770998D}"/>
          </ac:spMkLst>
        </pc:spChg>
      </pc:sld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CFC8-C205-4024-9B50-A0B6AADF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112E-3335-4296-9BBC-98D33A8C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define session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ea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  <a:p>
            <a:r>
              <a:rPr lang="en-US" dirty="0"/>
              <a:t>Second, use session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ea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ea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  <a:p>
            <a:r>
              <a:rPr lang="en-US" dirty="0"/>
              <a:t>Disconnect session, if not used &amp; Connect session, if needed again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Disconnect-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ea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ea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  <a:p>
            <a:r>
              <a:rPr lang="en-US" dirty="0"/>
              <a:t>Remove session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ea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15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4: </a:t>
            </a:r>
            <a:r>
              <a:rPr lang="en-US" dirty="0" err="1"/>
              <a:t>powershell</a:t>
            </a:r>
            <a:r>
              <a:rPr lang="en-US"/>
              <a:t> remoting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4: </a:t>
            </a:r>
            <a:r>
              <a:rPr lang="en-US" dirty="0" err="1"/>
              <a:t>powershell</a:t>
            </a:r>
            <a:r>
              <a:rPr lang="en-US" dirty="0"/>
              <a:t> remoting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PowerShell Remoting and how it is related to PowerShell Direct</a:t>
            </a:r>
          </a:p>
          <a:p>
            <a:r>
              <a:rPr lang="en-US" dirty="0"/>
              <a:t>How to configure systems to use PowerShell Remoting</a:t>
            </a:r>
          </a:p>
          <a:p>
            <a:r>
              <a:rPr lang="en-US" dirty="0"/>
              <a:t>Native PowerShell Remoting features like interactive and non-interactive remoting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F4E5-F229-445D-8852-8C658C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remoting vs. </a:t>
            </a:r>
            <a:r>
              <a:rPr lang="en-US" dirty="0" err="1"/>
              <a:t>powershell</a:t>
            </a:r>
            <a:r>
              <a:rPr lang="en-US" dirty="0"/>
              <a:t> 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B175-57F5-4F08-80E5-2B0AEF12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 over network</a:t>
            </a:r>
          </a:p>
          <a:p>
            <a:pPr lvl="1"/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server123 </a:t>
            </a:r>
          </a:p>
          <a:p>
            <a:r>
              <a:rPr lang="en-US" dirty="0"/>
              <a:t>Direct over </a:t>
            </a:r>
            <a:r>
              <a:rPr lang="en-US" dirty="0" err="1"/>
              <a:t>VMBus</a:t>
            </a:r>
            <a:endParaRPr lang="en-US" dirty="0"/>
          </a:p>
          <a:p>
            <a:pPr lvl="1"/>
            <a:r>
              <a:rPr lang="en-US" dirty="0"/>
              <a:t>Available only from Hyper-V Host to local Hyper-V Guest</a:t>
            </a:r>
          </a:p>
          <a:p>
            <a:pPr lvl="1"/>
            <a:r>
              <a:rPr lang="en-US" dirty="0"/>
              <a:t>Does not require network connectivity between Hyper-V Host and Hyper-V Guest</a:t>
            </a:r>
          </a:p>
          <a:p>
            <a:pPr lvl="1"/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vm123</a:t>
            </a:r>
          </a:p>
        </p:txBody>
      </p:sp>
    </p:spTree>
    <p:extLst>
      <p:ext uri="{BB962C8B-B14F-4D97-AF65-F5344CB8AC3E}">
        <p14:creationId xmlns:p14="http://schemas.microsoft.com/office/powerpoint/2010/main" val="25576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E010-E9BA-479C-937C-E23621C7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</a:t>
            </a:r>
            <a:r>
              <a:rPr lang="en-US" dirty="0" err="1"/>
              <a:t>psremoting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44EC-FE94-440F-B622-680E949E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configuration on target</a:t>
            </a:r>
          </a:p>
          <a:p>
            <a:pPr lvl="1"/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Enable-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PSRemoting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dirty="0"/>
              <a:t>Network communication over </a:t>
            </a:r>
            <a:r>
              <a:rPr lang="en-US" dirty="0" err="1"/>
              <a:t>WinRM</a:t>
            </a:r>
            <a:r>
              <a:rPr lang="en-US" dirty="0"/>
              <a:t> (</a:t>
            </a:r>
            <a:r>
              <a:rPr lang="en-US" dirty="0" err="1"/>
              <a:t>WSMan</a:t>
            </a:r>
            <a:r>
              <a:rPr lang="en-US" dirty="0"/>
              <a:t>)</a:t>
            </a:r>
          </a:p>
          <a:p>
            <a:r>
              <a:rPr lang="en-US" dirty="0"/>
              <a:t>Requires local administrator permissions or JEA for remote connectivity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B99-4192-41DC-AF81-2AF8688B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integrated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6FB8-4C7A-45E8-8E0F-5A3ED2C5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connectivity over native PowerShell remoting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server123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server123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server123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server123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r>
              <a:rPr lang="en-US" dirty="0"/>
              <a:t>Network connectivity over specific protocol (i.e. WMI over RPC)</a:t>
            </a:r>
          </a:p>
          <a:p>
            <a:pPr lvl="1"/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server123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win32_bios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EE8-A783-4ED5-A512-85DE6CC8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A960-06CD-4F36-8E22-18A22CD2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 </a:t>
            </a:r>
          </a:p>
          <a:p>
            <a:endParaRPr lang="en-US" dirty="0"/>
          </a:p>
          <a:p>
            <a:r>
              <a:rPr lang="en-US" dirty="0"/>
              <a:t>With specific credentials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630000" lvl="2" indent="0">
              <a:buNone/>
            </a:pP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'rangers\da'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'P@ssw0rd'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86683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CCD1-4870-42C0-9031-416088F9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9F86-5224-4AFF-8949-5554C1DD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specific credentials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pPr marL="594000" lvl="2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45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CCD1-4870-42C0-9031-416088F9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9F86-5224-4AFF-8949-5554C1DD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local variables in remote session: using $</a:t>
            </a:r>
            <a:r>
              <a:rPr lang="en-US" dirty="0" err="1"/>
              <a:t>args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NameOfProcess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svchost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NameOfProcess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Use local variables in remote session: using param() block</a:t>
            </a:r>
          </a:p>
          <a:p>
            <a:pPr marL="3240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$ValueOf1stArgument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$ValueOf3rdArgument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NameOfProcess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67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243141"/>
    </a:dk2>
    <a:lt2>
      <a:srgbClr val="E8E5E2"/>
    </a:lt2>
    <a:accent1>
      <a:srgbClr val="600000"/>
    </a:accent1>
    <a:accent2>
      <a:srgbClr val="900000"/>
    </a:accent2>
    <a:accent3>
      <a:srgbClr val="C00000"/>
    </a:accent3>
    <a:accent4>
      <a:srgbClr val="FF4040"/>
    </a:accent4>
    <a:accent5>
      <a:srgbClr val="FF7F7F"/>
    </a:accent5>
    <a:accent6>
      <a:srgbClr val="FFBFBF"/>
    </a:accent6>
    <a:hlink>
      <a:srgbClr val="C00000"/>
    </a:hlink>
    <a:folHlink>
      <a:srgbClr val="C00000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243141"/>
    </a:dk2>
    <a:lt2>
      <a:srgbClr val="E8E5E2"/>
    </a:lt2>
    <a:accent1>
      <a:srgbClr val="600000"/>
    </a:accent1>
    <a:accent2>
      <a:srgbClr val="900000"/>
    </a:accent2>
    <a:accent3>
      <a:srgbClr val="C00000"/>
    </a:accent3>
    <a:accent4>
      <a:srgbClr val="FF4040"/>
    </a:accent4>
    <a:accent5>
      <a:srgbClr val="FF7F7F"/>
    </a:accent5>
    <a:accent6>
      <a:srgbClr val="FFBFBF"/>
    </a:accent6>
    <a:hlink>
      <a:srgbClr val="C00000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F44DD4-E755-41D1-A1AC-F4B343E58211}"/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487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4: powershell remoting</vt:lpstr>
      <vt:lpstr>agenda</vt:lpstr>
      <vt:lpstr>Powershell remoting vs. powershell direct</vt:lpstr>
      <vt:lpstr>How to enable psremoting</vt:lpstr>
      <vt:lpstr>Cmdlet integrated remoting</vt:lpstr>
      <vt:lpstr>Interactive remoting</vt:lpstr>
      <vt:lpstr>Non-interactive remoting</vt:lpstr>
      <vt:lpstr>Non-interactive remoting</vt:lpstr>
      <vt:lpstr>Powershell sessions</vt:lpstr>
      <vt:lpstr>PowerPoint Presentation</vt:lpstr>
      <vt:lpstr>Powershell basic scripting module 4: powershell remoting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2020-09-30T20:39:04Z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