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73" r:id="rId9"/>
    <p:sldId id="274" r:id="rId10"/>
    <p:sldId id="282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72" r:id="rId19"/>
    <p:sldId id="26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73"/>
            <p14:sldId id="274"/>
            <p14:sldId id="282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E9B549BE-ABC2-4187-975C-793DBB1D8010}"/>
    <pc:docChg chg="custSel addSld modSld sldOrd modSection">
      <pc:chgData name="Jan Marek" userId="641af39a-adc4-4750-88b5-900f7e1316aa" providerId="ADAL" clId="{E9B549BE-ABC2-4187-975C-793DBB1D8010}" dt="2020-10-01T08:10:39.972" v="657" actId="12"/>
      <pc:docMkLst>
        <pc:docMk/>
      </pc:docMkLst>
      <pc:sldChg chg="modSp mod">
        <pc:chgData name="Jan Marek" userId="641af39a-adc4-4750-88b5-900f7e1316aa" providerId="ADAL" clId="{E9B549BE-ABC2-4187-975C-793DBB1D8010}" dt="2020-09-30T20:52:42.907" v="2"/>
        <pc:sldMkLst>
          <pc:docMk/>
          <pc:sldMk cId="3164212139" sldId="256"/>
        </pc:sldMkLst>
        <pc:spChg chg="mod">
          <ac:chgData name="Jan Marek" userId="641af39a-adc4-4750-88b5-900f7e1316aa" providerId="ADAL" clId="{E9B549BE-ABC2-4187-975C-793DBB1D8010}" dt="2020-09-30T20:52:42.907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E9B549BE-ABC2-4187-975C-793DBB1D8010}" dt="2020-09-30T20:53:03.495" v="16" actId="20577"/>
        <pc:sldMkLst>
          <pc:docMk/>
          <pc:sldMk cId="736963585" sldId="258"/>
        </pc:sldMkLst>
        <pc:spChg chg="mod">
          <ac:chgData name="Jan Marek" userId="641af39a-adc4-4750-88b5-900f7e1316aa" providerId="ADAL" clId="{E9B549BE-ABC2-4187-975C-793DBB1D8010}" dt="2020-09-30T20:53:03.495" v="16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E9B549BE-ABC2-4187-975C-793DBB1D8010}" dt="2020-09-30T20:52:50.418" v="5"/>
        <pc:sldMkLst>
          <pc:docMk/>
          <pc:sldMk cId="197914443" sldId="263"/>
        </pc:sldMkLst>
        <pc:spChg chg="mod">
          <ac:chgData name="Jan Marek" userId="641af39a-adc4-4750-88b5-900f7e1316aa" providerId="ADAL" clId="{E9B549BE-ABC2-4187-975C-793DBB1D8010}" dt="2020-09-30T20:52:50.418" v="5"/>
          <ac:spMkLst>
            <pc:docMk/>
            <pc:sldMk cId="197914443" sldId="263"/>
            <ac:spMk id="5" creationId="{1EAAF2DD-0D6B-491A-877A-2900FA5FEABA}"/>
          </ac:spMkLst>
        </pc:spChg>
      </pc:sldChg>
      <pc:sldChg chg="modSp mod ord">
        <pc:chgData name="Jan Marek" userId="641af39a-adc4-4750-88b5-900f7e1316aa" providerId="ADAL" clId="{E9B549BE-ABC2-4187-975C-793DBB1D8010}" dt="2020-10-01T08:08:57.655" v="606"/>
        <pc:sldMkLst>
          <pc:docMk/>
          <pc:sldMk cId="927247514" sldId="273"/>
        </pc:sldMkLst>
        <pc:spChg chg="mod">
          <ac:chgData name="Jan Marek" userId="641af39a-adc4-4750-88b5-900f7e1316aa" providerId="ADAL" clId="{E9B549BE-ABC2-4187-975C-793DBB1D8010}" dt="2020-09-30T21:02:24.055" v="33" actId="20577"/>
          <ac:spMkLst>
            <pc:docMk/>
            <pc:sldMk cId="927247514" sldId="273"/>
            <ac:spMk id="2" creationId="{C5B53ECF-A7AB-4A93-9FEB-D8857B4F298E}"/>
          </ac:spMkLst>
        </pc:spChg>
        <pc:spChg chg="mod">
          <ac:chgData name="Jan Marek" userId="641af39a-adc4-4750-88b5-900f7e1316aa" providerId="ADAL" clId="{E9B549BE-ABC2-4187-975C-793DBB1D8010}" dt="2020-09-30T21:02:52.903" v="91" actId="12"/>
          <ac:spMkLst>
            <pc:docMk/>
            <pc:sldMk cId="927247514" sldId="273"/>
            <ac:spMk id="3" creationId="{6F856B76-D393-4532-89D7-13E35B6DB89B}"/>
          </ac:spMkLst>
        </pc:spChg>
      </pc:sldChg>
      <pc:sldChg chg="addSp modSp new mod">
        <pc:chgData name="Jan Marek" userId="641af39a-adc4-4750-88b5-900f7e1316aa" providerId="ADAL" clId="{E9B549BE-ABC2-4187-975C-793DBB1D8010}" dt="2020-09-30T21:05:41.989" v="260" actId="108"/>
        <pc:sldMkLst>
          <pc:docMk/>
          <pc:sldMk cId="2142884633" sldId="274"/>
        </pc:sldMkLst>
        <pc:spChg chg="mod">
          <ac:chgData name="Jan Marek" userId="641af39a-adc4-4750-88b5-900f7e1316aa" providerId="ADAL" clId="{E9B549BE-ABC2-4187-975C-793DBB1D8010}" dt="2020-09-30T21:03:03.358" v="105" actId="20577"/>
          <ac:spMkLst>
            <pc:docMk/>
            <pc:sldMk cId="2142884633" sldId="274"/>
            <ac:spMk id="2" creationId="{A7F56BA6-E157-438E-AEFE-7F1371A27439}"/>
          </ac:spMkLst>
        </pc:spChg>
        <pc:spChg chg="mod">
          <ac:chgData name="Jan Marek" userId="641af39a-adc4-4750-88b5-900f7e1316aa" providerId="ADAL" clId="{E9B549BE-ABC2-4187-975C-793DBB1D8010}" dt="2020-09-30T21:05:41.989" v="260" actId="108"/>
          <ac:spMkLst>
            <pc:docMk/>
            <pc:sldMk cId="2142884633" sldId="274"/>
            <ac:spMk id="3" creationId="{783B3BEB-A2A9-4B80-A9EB-2F7C79D8119F}"/>
          </ac:spMkLst>
        </pc:spChg>
        <pc:picChg chg="add mod">
          <ac:chgData name="Jan Marek" userId="641af39a-adc4-4750-88b5-900f7e1316aa" providerId="ADAL" clId="{E9B549BE-ABC2-4187-975C-793DBB1D8010}" dt="2020-09-30T21:05:36.242" v="259" actId="1076"/>
          <ac:picMkLst>
            <pc:docMk/>
            <pc:sldMk cId="2142884633" sldId="274"/>
            <ac:picMk id="5" creationId="{08B8DAD5-F413-4207-90D2-3DE11620CD17}"/>
          </ac:picMkLst>
        </pc:picChg>
      </pc:sldChg>
      <pc:sldChg chg="modSp new mod">
        <pc:chgData name="Jan Marek" userId="641af39a-adc4-4750-88b5-900f7e1316aa" providerId="ADAL" clId="{E9B549BE-ABC2-4187-975C-793DBB1D8010}" dt="2020-09-30T21:07:13.598" v="377" actId="20577"/>
        <pc:sldMkLst>
          <pc:docMk/>
          <pc:sldMk cId="1460604162" sldId="275"/>
        </pc:sldMkLst>
        <pc:spChg chg="mod">
          <ac:chgData name="Jan Marek" userId="641af39a-adc4-4750-88b5-900f7e1316aa" providerId="ADAL" clId="{E9B549BE-ABC2-4187-975C-793DBB1D8010}" dt="2020-09-30T21:06:15.005" v="280" actId="20577"/>
          <ac:spMkLst>
            <pc:docMk/>
            <pc:sldMk cId="1460604162" sldId="275"/>
            <ac:spMk id="2" creationId="{337FE18F-630A-4BCC-9EDF-32A2D6C44161}"/>
          </ac:spMkLst>
        </pc:spChg>
        <pc:spChg chg="mod">
          <ac:chgData name="Jan Marek" userId="641af39a-adc4-4750-88b5-900f7e1316aa" providerId="ADAL" clId="{E9B549BE-ABC2-4187-975C-793DBB1D8010}" dt="2020-09-30T21:07:13.598" v="377" actId="20577"/>
          <ac:spMkLst>
            <pc:docMk/>
            <pc:sldMk cId="1460604162" sldId="275"/>
            <ac:spMk id="3" creationId="{D53189B0-2DB0-44F7-BAE8-B8BAA5A704F2}"/>
          </ac:spMkLst>
        </pc:spChg>
      </pc:sldChg>
      <pc:sldChg chg="modSp new mod">
        <pc:chgData name="Jan Marek" userId="641af39a-adc4-4750-88b5-900f7e1316aa" providerId="ADAL" clId="{E9B549BE-ABC2-4187-975C-793DBB1D8010}" dt="2020-09-30T21:10:24.947" v="404" actId="20577"/>
        <pc:sldMkLst>
          <pc:docMk/>
          <pc:sldMk cId="3186920299" sldId="276"/>
        </pc:sldMkLst>
        <pc:spChg chg="mod">
          <ac:chgData name="Jan Marek" userId="641af39a-adc4-4750-88b5-900f7e1316aa" providerId="ADAL" clId="{E9B549BE-ABC2-4187-975C-793DBB1D8010}" dt="2020-09-30T21:10:24.947" v="404" actId="20577"/>
          <ac:spMkLst>
            <pc:docMk/>
            <pc:sldMk cId="3186920299" sldId="276"/>
            <ac:spMk id="2" creationId="{EB166154-BE3E-4CFA-9E8F-79245EBEEAAD}"/>
          </ac:spMkLst>
        </pc:spChg>
        <pc:spChg chg="mod">
          <ac:chgData name="Jan Marek" userId="641af39a-adc4-4750-88b5-900f7e1316aa" providerId="ADAL" clId="{E9B549BE-ABC2-4187-975C-793DBB1D8010}" dt="2020-09-30T21:10:06.351" v="391" actId="12"/>
          <ac:spMkLst>
            <pc:docMk/>
            <pc:sldMk cId="3186920299" sldId="276"/>
            <ac:spMk id="3" creationId="{B98A688B-F2A1-4130-9476-6EBC0C949927}"/>
          </ac:spMkLst>
        </pc:spChg>
      </pc:sldChg>
      <pc:sldChg chg="modSp new mod">
        <pc:chgData name="Jan Marek" userId="641af39a-adc4-4750-88b5-900f7e1316aa" providerId="ADAL" clId="{E9B549BE-ABC2-4187-975C-793DBB1D8010}" dt="2020-09-30T21:22:15.348" v="490" actId="20577"/>
        <pc:sldMkLst>
          <pc:docMk/>
          <pc:sldMk cId="526421677" sldId="277"/>
        </pc:sldMkLst>
        <pc:spChg chg="mod">
          <ac:chgData name="Jan Marek" userId="641af39a-adc4-4750-88b5-900f7e1316aa" providerId="ADAL" clId="{E9B549BE-ABC2-4187-975C-793DBB1D8010}" dt="2020-09-30T21:11:05.207" v="415" actId="20577"/>
          <ac:spMkLst>
            <pc:docMk/>
            <pc:sldMk cId="526421677" sldId="277"/>
            <ac:spMk id="2" creationId="{F3DD4CB1-6771-4402-A675-910E78B106E3}"/>
          </ac:spMkLst>
        </pc:spChg>
        <pc:spChg chg="mod">
          <ac:chgData name="Jan Marek" userId="641af39a-adc4-4750-88b5-900f7e1316aa" providerId="ADAL" clId="{E9B549BE-ABC2-4187-975C-793DBB1D8010}" dt="2020-09-30T21:22:15.348" v="490" actId="20577"/>
          <ac:spMkLst>
            <pc:docMk/>
            <pc:sldMk cId="526421677" sldId="277"/>
            <ac:spMk id="3" creationId="{A2E9D6D7-8F6F-4872-B73A-AB1B9EB77D12}"/>
          </ac:spMkLst>
        </pc:spChg>
      </pc:sldChg>
      <pc:sldChg chg="modSp new mod">
        <pc:chgData name="Jan Marek" userId="641af39a-adc4-4750-88b5-900f7e1316aa" providerId="ADAL" clId="{E9B549BE-ABC2-4187-975C-793DBB1D8010}" dt="2020-09-30T21:23:20.523" v="519" actId="20577"/>
        <pc:sldMkLst>
          <pc:docMk/>
          <pc:sldMk cId="2848906062" sldId="278"/>
        </pc:sldMkLst>
        <pc:spChg chg="mod">
          <ac:chgData name="Jan Marek" userId="641af39a-adc4-4750-88b5-900f7e1316aa" providerId="ADAL" clId="{E9B549BE-ABC2-4187-975C-793DBB1D8010}" dt="2020-09-30T21:22:44.360" v="502" actId="20577"/>
          <ac:spMkLst>
            <pc:docMk/>
            <pc:sldMk cId="2848906062" sldId="278"/>
            <ac:spMk id="2" creationId="{2E9812CB-731F-41ED-963B-9C62F6F63397}"/>
          </ac:spMkLst>
        </pc:spChg>
        <pc:spChg chg="mod">
          <ac:chgData name="Jan Marek" userId="641af39a-adc4-4750-88b5-900f7e1316aa" providerId="ADAL" clId="{E9B549BE-ABC2-4187-975C-793DBB1D8010}" dt="2020-09-30T21:23:20.523" v="519" actId="20577"/>
          <ac:spMkLst>
            <pc:docMk/>
            <pc:sldMk cId="2848906062" sldId="278"/>
            <ac:spMk id="3" creationId="{5941C62B-3E99-412E-89D3-E87CC9E979C3}"/>
          </ac:spMkLst>
        </pc:spChg>
      </pc:sldChg>
      <pc:sldChg chg="modSp new mod">
        <pc:chgData name="Jan Marek" userId="641af39a-adc4-4750-88b5-900f7e1316aa" providerId="ADAL" clId="{E9B549BE-ABC2-4187-975C-793DBB1D8010}" dt="2020-09-30T21:24:33.920" v="539" actId="12"/>
        <pc:sldMkLst>
          <pc:docMk/>
          <pc:sldMk cId="2422922982" sldId="279"/>
        </pc:sldMkLst>
        <pc:spChg chg="mod">
          <ac:chgData name="Jan Marek" userId="641af39a-adc4-4750-88b5-900f7e1316aa" providerId="ADAL" clId="{E9B549BE-ABC2-4187-975C-793DBB1D8010}" dt="2020-09-30T21:23:42.765" v="530" actId="20577"/>
          <ac:spMkLst>
            <pc:docMk/>
            <pc:sldMk cId="2422922982" sldId="279"/>
            <ac:spMk id="2" creationId="{F95D6AF3-486B-4429-B9C4-02D39F6691E0}"/>
          </ac:spMkLst>
        </pc:spChg>
        <pc:spChg chg="mod">
          <ac:chgData name="Jan Marek" userId="641af39a-adc4-4750-88b5-900f7e1316aa" providerId="ADAL" clId="{E9B549BE-ABC2-4187-975C-793DBB1D8010}" dt="2020-09-30T21:24:33.920" v="539" actId="12"/>
          <ac:spMkLst>
            <pc:docMk/>
            <pc:sldMk cId="2422922982" sldId="279"/>
            <ac:spMk id="3" creationId="{677C0504-F612-4F39-AE99-840F942CB9E7}"/>
          </ac:spMkLst>
        </pc:spChg>
      </pc:sldChg>
      <pc:sldChg chg="modSp new mod">
        <pc:chgData name="Jan Marek" userId="641af39a-adc4-4750-88b5-900f7e1316aa" providerId="ADAL" clId="{E9B549BE-ABC2-4187-975C-793DBB1D8010}" dt="2020-09-30T21:26:43.265" v="581" actId="404"/>
        <pc:sldMkLst>
          <pc:docMk/>
          <pc:sldMk cId="3298110955" sldId="280"/>
        </pc:sldMkLst>
        <pc:spChg chg="mod">
          <ac:chgData name="Jan Marek" userId="641af39a-adc4-4750-88b5-900f7e1316aa" providerId="ADAL" clId="{E9B549BE-ABC2-4187-975C-793DBB1D8010}" dt="2020-09-30T21:25:59.998" v="569" actId="20577"/>
          <ac:spMkLst>
            <pc:docMk/>
            <pc:sldMk cId="3298110955" sldId="280"/>
            <ac:spMk id="2" creationId="{E3BF6734-80D8-4CE3-8807-5314790C968E}"/>
          </ac:spMkLst>
        </pc:spChg>
        <pc:spChg chg="mod">
          <ac:chgData name="Jan Marek" userId="641af39a-adc4-4750-88b5-900f7e1316aa" providerId="ADAL" clId="{E9B549BE-ABC2-4187-975C-793DBB1D8010}" dt="2020-09-30T21:26:43.265" v="581" actId="404"/>
          <ac:spMkLst>
            <pc:docMk/>
            <pc:sldMk cId="3298110955" sldId="280"/>
            <ac:spMk id="3" creationId="{D20EA541-55C4-4855-9E58-97B8DA8F78EA}"/>
          </ac:spMkLst>
        </pc:spChg>
      </pc:sldChg>
      <pc:sldChg chg="modSp new mod">
        <pc:chgData name="Jan Marek" userId="641af39a-adc4-4750-88b5-900f7e1316aa" providerId="ADAL" clId="{E9B549BE-ABC2-4187-975C-793DBB1D8010}" dt="2020-09-30T21:40:09.725" v="604" actId="12"/>
        <pc:sldMkLst>
          <pc:docMk/>
          <pc:sldMk cId="4222302862" sldId="281"/>
        </pc:sldMkLst>
        <pc:spChg chg="mod">
          <ac:chgData name="Jan Marek" userId="641af39a-adc4-4750-88b5-900f7e1316aa" providerId="ADAL" clId="{E9B549BE-ABC2-4187-975C-793DBB1D8010}" dt="2020-09-30T21:36:57.528" v="598" actId="20577"/>
          <ac:spMkLst>
            <pc:docMk/>
            <pc:sldMk cId="4222302862" sldId="281"/>
            <ac:spMk id="2" creationId="{3DC46B0D-C4CE-49AB-ABA2-A7FB7896D38D}"/>
          </ac:spMkLst>
        </pc:spChg>
        <pc:spChg chg="mod">
          <ac:chgData name="Jan Marek" userId="641af39a-adc4-4750-88b5-900f7e1316aa" providerId="ADAL" clId="{E9B549BE-ABC2-4187-975C-793DBB1D8010}" dt="2020-09-30T21:40:09.725" v="604" actId="12"/>
          <ac:spMkLst>
            <pc:docMk/>
            <pc:sldMk cId="4222302862" sldId="281"/>
            <ac:spMk id="3" creationId="{8DA1978F-D42E-4367-9B8F-CCA2AEF4DA01}"/>
          </ac:spMkLst>
        </pc:spChg>
      </pc:sldChg>
      <pc:sldChg chg="modSp new mod">
        <pc:chgData name="Jan Marek" userId="641af39a-adc4-4750-88b5-900f7e1316aa" providerId="ADAL" clId="{E9B549BE-ABC2-4187-975C-793DBB1D8010}" dt="2020-10-01T08:10:39.972" v="657" actId="12"/>
        <pc:sldMkLst>
          <pc:docMk/>
          <pc:sldMk cId="760499561" sldId="282"/>
        </pc:sldMkLst>
        <pc:spChg chg="mod">
          <ac:chgData name="Jan Marek" userId="641af39a-adc4-4750-88b5-900f7e1316aa" providerId="ADAL" clId="{E9B549BE-ABC2-4187-975C-793DBB1D8010}" dt="2020-10-01T08:10:28.848" v="653" actId="20577"/>
          <ac:spMkLst>
            <pc:docMk/>
            <pc:sldMk cId="760499561" sldId="282"/>
            <ac:spMk id="2" creationId="{9DC08A6C-143C-4B1D-A7D0-DA9BB8564BE2}"/>
          </ac:spMkLst>
        </pc:spChg>
        <pc:spChg chg="mod">
          <ac:chgData name="Jan Marek" userId="641af39a-adc4-4750-88b5-900f7e1316aa" providerId="ADAL" clId="{E9B549BE-ABC2-4187-975C-793DBB1D8010}" dt="2020-10-01T08:10:39.972" v="657" actId="12"/>
          <ac:spMkLst>
            <pc:docMk/>
            <pc:sldMk cId="760499561" sldId="282"/>
            <ac:spMk id="3" creationId="{070B9F41-414E-483C-ABDB-639D7833AF70}"/>
          </ac:spMkLst>
        </pc:spChg>
      </pc:sldChg>
    </pc:docChg>
  </pc:docChgLst>
  <pc:docChgLst>
    <pc:chgData name="Jan Marek" userId="641af39a-adc4-4750-88b5-900f7e1316aa" providerId="ADAL" clId="{11383C62-A778-4668-82E9-0E01F0F8355C}"/>
    <pc:docChg chg="modSld">
      <pc:chgData name="Jan Marek" userId="641af39a-adc4-4750-88b5-900f7e1316aa" providerId="ADAL" clId="{11383C62-A778-4668-82E9-0E01F0F8355C}" dt="2020-10-28T11:55:08.709" v="0" actId="20577"/>
      <pc:docMkLst>
        <pc:docMk/>
      </pc:docMkLst>
      <pc:sldChg chg="modSp mod">
        <pc:chgData name="Jan Marek" userId="641af39a-adc4-4750-88b5-900f7e1316aa" providerId="ADAL" clId="{11383C62-A778-4668-82E9-0E01F0F8355C}" dt="2020-10-28T11:55:08.709" v="0" actId="20577"/>
        <pc:sldMkLst>
          <pc:docMk/>
          <pc:sldMk cId="760499561" sldId="282"/>
        </pc:sldMkLst>
        <pc:spChg chg="mod">
          <ac:chgData name="Jan Marek" userId="641af39a-adc4-4750-88b5-900f7e1316aa" providerId="ADAL" clId="{11383C62-A778-4668-82E9-0E01F0F8355C}" dt="2020-10-28T11:55:08.709" v="0" actId="20577"/>
          <ac:spMkLst>
            <pc:docMk/>
            <pc:sldMk cId="760499561" sldId="282"/>
            <ac:spMk id="3" creationId="{070B9F41-414E-483C-ABDB-639D7833AF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12CB-731F-41ED-963B-9C62F6F6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C62B-3E99-412E-89D3-E87CC9E9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AsSecureString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srgbClr val="000080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6AF3-486B-4429-B9C4-02D39F6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0504-F612-4F39-AE99-840F942C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'Var is 1'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'Var is 1'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92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6734-80D8-4CE3-8807-5314790C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Do While, Do 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A541-55C4-4855-9E58-97B8DA8F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$var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'Var is 1'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'Var is 1'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$var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'Var is not 1'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$var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11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6B0D-C4CE-49AB-ABA2-A7FB7896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978F-D42E-4367-9B8F-CCA2AEF4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lt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++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'$a is {0}'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ProcessName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 is {0}'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Process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'Number is {0}'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val="422230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7: Scripting prerequisites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7: Scripting prerequisites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Policy</a:t>
            </a:r>
          </a:p>
          <a:p>
            <a:r>
              <a:rPr lang="en-US" dirty="0"/>
              <a:t>Code Signing</a:t>
            </a:r>
          </a:p>
          <a:p>
            <a:r>
              <a:rPr lang="en-US" dirty="0"/>
              <a:t>PowerShell Security</a:t>
            </a:r>
          </a:p>
          <a:p>
            <a:r>
              <a:rPr lang="en-US" dirty="0"/>
              <a:t>Working with variables, arrays, collections and hash tables</a:t>
            </a:r>
          </a:p>
          <a:p>
            <a:r>
              <a:rPr lang="en-US" dirty="0"/>
              <a:t>Working with input data</a:t>
            </a:r>
          </a:p>
          <a:p>
            <a:r>
              <a:rPr lang="en-US" dirty="0"/>
              <a:t>Conditions and loops (if, switch, while, do/while, do/until)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ECF-A7AB-4A93-9FEB-D8857B4F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6B76-D393-4532-89D7-13E35B6D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which script is allowed to run (signed)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ExecutionPolicy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RemoteSigned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powershell.exe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9272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6BA6-E157-438E-AEFE-7F1371A2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3BEB-A2A9-4B80-A9EB-2F7C79D8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the code to trust it in your environment and to control the changes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AuthenticodeSignature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-Certificate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$cert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'C:\CyberTool.ps1’</a:t>
            </a:r>
          </a:p>
          <a:p>
            <a:pPr marL="0" indent="0">
              <a:buNone/>
            </a:pPr>
            <a:endParaRPr lang="en-US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Signature added to the script content</a:t>
            </a:r>
          </a:p>
          <a:p>
            <a:pPr marL="0" indent="0">
              <a:buNone/>
            </a:pPr>
            <a:endParaRPr lang="en-US" sz="1800" dirty="0">
              <a:solidFill>
                <a:srgbClr val="8B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DAD5-F413-4207-90D2-3DE11620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29000"/>
            <a:ext cx="714474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8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8A6C-143C-4B1D-A7D0-DA9BB856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self-signed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9F41-414E-483C-ABDB-639D7833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SelfSignedCertificate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CertStoreLocation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CurrentUser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\My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KeyAlgorithm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RSA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-Subject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"CN=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CodeSign</a:t>
            </a:r>
            <a:r>
              <a:rPr lang="en-US" sz="180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>
                <a:solidFill>
                  <a:srgbClr val="8A2BE2"/>
                </a:solidFill>
                <a:latin typeface="Lucida Console" panose="020B0609040504020204" pitchFamily="49" charset="0"/>
              </a:rPr>
              <a:t>`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KeyLength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2048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-Provider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Enhanced RSA and AES Cryptographic Provider"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KeyExportPolicy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Exportable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KeyUsage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DigitalSignature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CodeSigningCert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49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E18F-630A-4BCC-9EDF-32A2D6C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9B0-2DB0-44F7-BAE8-B8BAA5A7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3+ features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Constrained Language Mode </a:t>
            </a:r>
          </a:p>
          <a:p>
            <a:r>
              <a:rPr lang="en-US" dirty="0"/>
              <a:t>Anti-malware Scan Interface</a:t>
            </a:r>
          </a:p>
        </p:txBody>
      </p:sp>
    </p:spTree>
    <p:extLst>
      <p:ext uri="{BB962C8B-B14F-4D97-AF65-F5344CB8AC3E}">
        <p14:creationId xmlns:p14="http://schemas.microsoft.com/office/powerpoint/2010/main" val="14606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6154-BE3E-4CFA-9E8F-79245EBE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688B-F2A1-4130-9476-6EBC0C94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6161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$variable1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'text'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$variable2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123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6161"/>
                </a:solidFill>
                <a:latin typeface="Lucida Console" panose="020B0609040504020204" pitchFamily="49" charset="0"/>
              </a:rPr>
              <a:t>bool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$variable3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$variable4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$variable5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$variable6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$variable7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18692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4CB1-6771-4402-A675-910E78B1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D6D7-8F6F-4872-B73A-AB1B9EB7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Hashtable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Ordered</a:t>
            </a:r>
          </a:p>
          <a:p>
            <a:endParaRPr lang="en-US" dirty="0"/>
          </a:p>
          <a:p>
            <a:r>
              <a:rPr lang="en-US" dirty="0"/>
              <a:t>Enumerating </a:t>
            </a:r>
            <a:r>
              <a:rPr lang="en-US" dirty="0" err="1"/>
              <a:t>Hashtables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Splatting</a:t>
            </a:r>
          </a:p>
        </p:txBody>
      </p:sp>
    </p:spTree>
    <p:extLst>
      <p:ext uri="{BB962C8B-B14F-4D97-AF65-F5344CB8AC3E}">
        <p14:creationId xmlns:p14="http://schemas.microsoft.com/office/powerpoint/2010/main" val="526421677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B15D13-3EBD-42CE-89CE-42A90DB5E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1e8ed9-50ac-4a36-b4da-1daf4bcd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24547-BC2B-4033-AB0F-EE7B5BBBAF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513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7: Scripting prerequisites</vt:lpstr>
      <vt:lpstr>agenda</vt:lpstr>
      <vt:lpstr>Execution policy</vt:lpstr>
      <vt:lpstr>Code signing</vt:lpstr>
      <vt:lpstr>How to create self-signed certificate</vt:lpstr>
      <vt:lpstr>Powershell security</vt:lpstr>
      <vt:lpstr>Variables and arrays</vt:lpstr>
      <vt:lpstr>hashtables</vt:lpstr>
      <vt:lpstr>Input data</vt:lpstr>
      <vt:lpstr>conditions</vt:lpstr>
      <vt:lpstr>While, Do While, Do until</vt:lpstr>
      <vt:lpstr>For and foreach</vt:lpstr>
      <vt:lpstr>PowerPoint Presentation</vt:lpstr>
      <vt:lpstr>Powershell basic scripting module 7: Scripting prerequisites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Marek, Jan</cp:lastModifiedBy>
  <cp:revision>3</cp:revision>
  <dcterms:created xsi:type="dcterms:W3CDTF">2019-08-26T11:14:16Z</dcterms:created>
  <dcterms:modified xsi:type="dcterms:W3CDTF">2020-10-28T11:55:09Z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