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4" r:id="rId10"/>
    <p:sldId id="275" r:id="rId11"/>
    <p:sldId id="276" r:id="rId12"/>
    <p:sldId id="272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4"/>
            <p14:sldId id="275"/>
            <p14:sldId id="276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972FD608-C488-4832-B44A-595A3E4F6794}"/>
    <pc:docChg chg="custSel addSld modSld modSection">
      <pc:chgData name="Jan Marek" userId="641af39a-adc4-4750-88b5-900f7e1316aa" providerId="ADAL" clId="{972FD608-C488-4832-B44A-595A3E4F6794}" dt="2020-09-30T21:35:08.266" v="149" actId="12"/>
      <pc:docMkLst>
        <pc:docMk/>
      </pc:docMkLst>
      <pc:sldChg chg="modSp mod">
        <pc:chgData name="Jan Marek" userId="641af39a-adc4-4750-88b5-900f7e1316aa" providerId="ADAL" clId="{972FD608-C488-4832-B44A-595A3E4F6794}" dt="2020-09-30T20:53:39.589" v="5"/>
        <pc:sldMkLst>
          <pc:docMk/>
          <pc:sldMk cId="3164212139" sldId="256"/>
        </pc:sldMkLst>
        <pc:spChg chg="mod">
          <ac:chgData name="Jan Marek" userId="641af39a-adc4-4750-88b5-900f7e1316aa" providerId="ADAL" clId="{972FD608-C488-4832-B44A-595A3E4F6794}" dt="2020-09-30T20:53:39.589" v="5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972FD608-C488-4832-B44A-595A3E4F6794}" dt="2020-09-30T20:53:56.983" v="14" actId="6549"/>
        <pc:sldMkLst>
          <pc:docMk/>
          <pc:sldMk cId="736963585" sldId="258"/>
        </pc:sldMkLst>
        <pc:spChg chg="mod">
          <ac:chgData name="Jan Marek" userId="641af39a-adc4-4750-88b5-900f7e1316aa" providerId="ADAL" clId="{972FD608-C488-4832-B44A-595A3E4F6794}" dt="2020-09-30T20:53:56.983" v="14" actId="6549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972FD608-C488-4832-B44A-595A3E4F6794}" dt="2020-09-30T20:53:33.576" v="2"/>
        <pc:sldMkLst>
          <pc:docMk/>
          <pc:sldMk cId="197914443" sldId="263"/>
        </pc:sldMkLst>
        <pc:spChg chg="mod">
          <ac:chgData name="Jan Marek" userId="641af39a-adc4-4750-88b5-900f7e1316aa" providerId="ADAL" clId="{972FD608-C488-4832-B44A-595A3E4F6794}" dt="2020-09-30T20:53:33.576" v="2"/>
          <ac:spMkLst>
            <pc:docMk/>
            <pc:sldMk cId="197914443" sldId="263"/>
            <ac:spMk id="5" creationId="{1EAAF2DD-0D6B-491A-877A-2900FA5FEABA}"/>
          </ac:spMkLst>
        </pc:spChg>
      </pc:sldChg>
      <pc:sldChg chg="modSp mod">
        <pc:chgData name="Jan Marek" userId="641af39a-adc4-4750-88b5-900f7e1316aa" providerId="ADAL" clId="{972FD608-C488-4832-B44A-595A3E4F6794}" dt="2020-09-30T21:28:22.614" v="61" actId="5793"/>
        <pc:sldMkLst>
          <pc:docMk/>
          <pc:sldMk cId="927247514" sldId="273"/>
        </pc:sldMkLst>
        <pc:spChg chg="mod">
          <ac:chgData name="Jan Marek" userId="641af39a-adc4-4750-88b5-900f7e1316aa" providerId="ADAL" clId="{972FD608-C488-4832-B44A-595A3E4F6794}" dt="2020-09-30T21:27:54.593" v="55" actId="20577"/>
          <ac:spMkLst>
            <pc:docMk/>
            <pc:sldMk cId="927247514" sldId="273"/>
            <ac:spMk id="2" creationId="{C5B53ECF-A7AB-4A93-9FEB-D8857B4F298E}"/>
          </ac:spMkLst>
        </pc:spChg>
        <pc:spChg chg="mod">
          <ac:chgData name="Jan Marek" userId="641af39a-adc4-4750-88b5-900f7e1316aa" providerId="ADAL" clId="{972FD608-C488-4832-B44A-595A3E4F6794}" dt="2020-09-30T21:28:22.614" v="61" actId="5793"/>
          <ac:spMkLst>
            <pc:docMk/>
            <pc:sldMk cId="927247514" sldId="273"/>
            <ac:spMk id="3" creationId="{6F856B76-D393-4532-89D7-13E35B6DB89B}"/>
          </ac:spMkLst>
        </pc:spChg>
      </pc:sldChg>
      <pc:sldChg chg="modSp new mod">
        <pc:chgData name="Jan Marek" userId="641af39a-adc4-4750-88b5-900f7e1316aa" providerId="ADAL" clId="{972FD608-C488-4832-B44A-595A3E4F6794}" dt="2020-09-30T21:30:50.762" v="85" actId="20577"/>
        <pc:sldMkLst>
          <pc:docMk/>
          <pc:sldMk cId="2531434771" sldId="274"/>
        </pc:sldMkLst>
        <pc:spChg chg="mod">
          <ac:chgData name="Jan Marek" userId="641af39a-adc4-4750-88b5-900f7e1316aa" providerId="ADAL" clId="{972FD608-C488-4832-B44A-595A3E4F6794}" dt="2020-09-30T21:29:51.008" v="80" actId="20577"/>
          <ac:spMkLst>
            <pc:docMk/>
            <pc:sldMk cId="2531434771" sldId="274"/>
            <ac:spMk id="2" creationId="{1B0E6795-6A38-4656-993F-13491C14B555}"/>
          </ac:spMkLst>
        </pc:spChg>
        <pc:spChg chg="mod">
          <ac:chgData name="Jan Marek" userId="641af39a-adc4-4750-88b5-900f7e1316aa" providerId="ADAL" clId="{972FD608-C488-4832-B44A-595A3E4F6794}" dt="2020-09-30T21:30:50.762" v="85" actId="20577"/>
          <ac:spMkLst>
            <pc:docMk/>
            <pc:sldMk cId="2531434771" sldId="274"/>
            <ac:spMk id="3" creationId="{81F04A76-5284-496F-88F3-B59608F89606}"/>
          </ac:spMkLst>
        </pc:spChg>
      </pc:sldChg>
      <pc:sldChg chg="modSp new mod">
        <pc:chgData name="Jan Marek" userId="641af39a-adc4-4750-88b5-900f7e1316aa" providerId="ADAL" clId="{972FD608-C488-4832-B44A-595A3E4F6794}" dt="2020-09-30T21:33:13.730" v="107" actId="12"/>
        <pc:sldMkLst>
          <pc:docMk/>
          <pc:sldMk cId="2221935079" sldId="275"/>
        </pc:sldMkLst>
        <pc:spChg chg="mod">
          <ac:chgData name="Jan Marek" userId="641af39a-adc4-4750-88b5-900f7e1316aa" providerId="ADAL" clId="{972FD608-C488-4832-B44A-595A3E4F6794}" dt="2020-09-30T21:30:59.730" v="101" actId="20577"/>
          <ac:spMkLst>
            <pc:docMk/>
            <pc:sldMk cId="2221935079" sldId="275"/>
            <ac:spMk id="2" creationId="{8CEC8458-F45C-40BB-8D9C-BA6AA6132CA5}"/>
          </ac:spMkLst>
        </pc:spChg>
        <pc:spChg chg="mod">
          <ac:chgData name="Jan Marek" userId="641af39a-adc4-4750-88b5-900f7e1316aa" providerId="ADAL" clId="{972FD608-C488-4832-B44A-595A3E4F6794}" dt="2020-09-30T21:33:13.730" v="107" actId="12"/>
          <ac:spMkLst>
            <pc:docMk/>
            <pc:sldMk cId="2221935079" sldId="275"/>
            <ac:spMk id="3" creationId="{E95D3801-D6B4-4D27-B886-4B41A962871C}"/>
          </ac:spMkLst>
        </pc:spChg>
      </pc:sldChg>
      <pc:sldChg chg="modSp new mod">
        <pc:chgData name="Jan Marek" userId="641af39a-adc4-4750-88b5-900f7e1316aa" providerId="ADAL" clId="{972FD608-C488-4832-B44A-595A3E4F6794}" dt="2020-09-30T21:35:08.266" v="149" actId="12"/>
        <pc:sldMkLst>
          <pc:docMk/>
          <pc:sldMk cId="2477130388" sldId="276"/>
        </pc:sldMkLst>
        <pc:spChg chg="mod">
          <ac:chgData name="Jan Marek" userId="641af39a-adc4-4750-88b5-900f7e1316aa" providerId="ADAL" clId="{972FD608-C488-4832-B44A-595A3E4F6794}" dt="2020-09-30T21:33:26.343" v="133" actId="20577"/>
          <ac:spMkLst>
            <pc:docMk/>
            <pc:sldMk cId="2477130388" sldId="276"/>
            <ac:spMk id="2" creationId="{FE484C0C-A3B2-4139-AB6B-7926F10450BC}"/>
          </ac:spMkLst>
        </pc:spChg>
        <pc:spChg chg="mod">
          <ac:chgData name="Jan Marek" userId="641af39a-adc4-4750-88b5-900f7e1316aa" providerId="ADAL" clId="{972FD608-C488-4832-B44A-595A3E4F6794}" dt="2020-09-30T21:35:08.266" v="149" actId="12"/>
          <ac:spMkLst>
            <pc:docMk/>
            <pc:sldMk cId="2477130388" sldId="276"/>
            <ac:spMk id="3" creationId="{E50BD25B-038F-4009-82BE-9DCE00AE6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8: From </a:t>
            </a:r>
            <a:r>
              <a:rPr lang="en-US" dirty="0" err="1"/>
              <a:t>oneliner</a:t>
            </a:r>
            <a:r>
              <a:rPr lang="en-US" dirty="0"/>
              <a:t> to script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basic PowerShell commands and </a:t>
            </a:r>
            <a:r>
              <a:rPr lang="en-US" dirty="0" err="1"/>
              <a:t>oneliners</a:t>
            </a:r>
            <a:r>
              <a:rPr lang="en-US" dirty="0"/>
              <a:t> into a script</a:t>
            </a:r>
          </a:p>
          <a:p>
            <a:r>
              <a:rPr lang="en-US" dirty="0"/>
              <a:t>Script parameters</a:t>
            </a:r>
          </a:p>
          <a:p>
            <a:r>
              <a:rPr lang="en-US" dirty="0"/>
              <a:t>Script structure best practices</a:t>
            </a:r>
          </a:p>
          <a:p>
            <a:r>
              <a:rPr lang="en-US"/>
              <a:t>Error </a:t>
            </a:r>
            <a:r>
              <a:rPr lang="en-US" dirty="0"/>
              <a:t>Handling</a:t>
            </a:r>
          </a:p>
          <a:p>
            <a:r>
              <a:rPr lang="en-US"/>
              <a:t>Basic </a:t>
            </a:r>
            <a:r>
              <a:rPr lang="en-US" dirty="0"/>
              <a:t>debug strategies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ECF-A7AB-4A93-9FEB-D8857B4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oneliner</a:t>
            </a:r>
            <a:r>
              <a:rPr lang="en-US" dirty="0"/>
              <a:t> to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6B76-D393-4532-89D7-13E35B6D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ProcessName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'notepad'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ProcessName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2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6795-6A38-4656-993F-13491C14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4A76-5284-496F-88F3-B59608F8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$Text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'Text is {0}'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$Text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143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8458-F45C-40BB-8D9C-BA6AA613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3801-D6B4-4D27-B886-4B41A962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fakeprocess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Stop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'Error gathering process'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'C:\log.txt'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-Append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'-----------------------'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'C:\log.txt'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-Append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9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C0C-A3B2-4139-AB6B-7926F104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D25B-038F-4009-82BE-9DCE00AE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Start-Transcript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 log record'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PSBreakpoint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-Line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33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-Script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'C:\myscript.ps1' </a:t>
            </a:r>
          </a:p>
        </p:txBody>
      </p:sp>
    </p:spTree>
    <p:extLst>
      <p:ext uri="{BB962C8B-B14F-4D97-AF65-F5344CB8AC3E}">
        <p14:creationId xmlns:p14="http://schemas.microsoft.com/office/powerpoint/2010/main" val="247713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8: From </a:t>
            </a:r>
            <a:r>
              <a:rPr lang="en-US" dirty="0" err="1"/>
              <a:t>oneliner</a:t>
            </a:r>
            <a:r>
              <a:rPr lang="en-US" dirty="0"/>
              <a:t> to script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3C94BA-AB2E-48DE-865F-E6B78CD94DD6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241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8: From oneliner to script</vt:lpstr>
      <vt:lpstr>agenda</vt:lpstr>
      <vt:lpstr>Transform oneliner to script</vt:lpstr>
      <vt:lpstr>Script parameters</vt:lpstr>
      <vt:lpstr>Error handling</vt:lpstr>
      <vt:lpstr>Debugging strategies</vt:lpstr>
      <vt:lpstr>PowerPoint Presentation</vt:lpstr>
      <vt:lpstr>Powershell basic scripting module 8: From oneliner to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4</cp:revision>
  <dcterms:created xsi:type="dcterms:W3CDTF">2019-08-26T11:14:16Z</dcterms:created>
  <dcterms:modified xsi:type="dcterms:W3CDTF">2020-09-30T21:35:16Z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