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sldIdLst>
    <p:sldId id="257" r:id="rId6"/>
    <p:sldId id="256" r:id="rId7"/>
    <p:sldId id="258" r:id="rId8"/>
    <p:sldId id="273" r:id="rId9"/>
    <p:sldId id="275" r:id="rId10"/>
    <p:sldId id="272" r:id="rId11"/>
    <p:sldId id="263" r:id="rId12"/>
    <p:sldId id="27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ANY" id="{5296BCBB-B8BC-4CE7-B651-21493A95DC5D}">
          <p14:sldIdLst>
            <p14:sldId id="257"/>
          </p14:sldIdLst>
        </p14:section>
        <p14:section name="TITLE" id="{70F3CE05-12E8-4227-BF54-58F0E941BC7B}">
          <p14:sldIdLst>
            <p14:sldId id="256"/>
          </p14:sldIdLst>
        </p14:section>
        <p14:section name="CONTENT" id="{CFF8E3D2-1BB7-4541-9279-8FCD8BF5E939}">
          <p14:sldIdLst>
            <p14:sldId id="258"/>
            <p14:sldId id="273"/>
            <p14:sldId id="275"/>
          </p14:sldIdLst>
        </p14:section>
        <p14:section name="Labs" id="{5DD6DE17-50E3-4324-B5B4-B5E1B0D70E01}">
          <p14:sldIdLst>
            <p14:sldId id="272"/>
          </p14:sldIdLst>
        </p14:section>
        <p14:section name="Q&amp;A" id="{499CA81F-4BA2-44F7-ABBE-438B4BCE5014}">
          <p14:sldIdLst>
            <p14:sldId id="263"/>
            <p14:sldId id="274"/>
          </p14:sldIdLst>
        </p14:section>
        <p14:section name="COMPANY" id="{00B7DF2A-B1F8-47B8-AC82-F78B7433701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0FA0E7-B48B-4DE5-99FD-EFB57E3ABE3D}" v="1" dt="2020-09-30T20:54:3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arek" userId="641af39a-adc4-4750-88b5-900f7e1316aa" providerId="ADAL" clId="{C70FA0E7-B48B-4DE5-99FD-EFB57E3ABE3D}"/>
    <pc:docChg chg="custSel addSld modSld modSection">
      <pc:chgData name="Jan Marek" userId="641af39a-adc4-4750-88b5-900f7e1316aa" providerId="ADAL" clId="{C70FA0E7-B48B-4DE5-99FD-EFB57E3ABE3D}" dt="2020-09-30T21:42:19.438" v="258" actId="20577"/>
      <pc:docMkLst>
        <pc:docMk/>
      </pc:docMkLst>
      <pc:sldChg chg="modSp mod">
        <pc:chgData name="Jan Marek" userId="641af39a-adc4-4750-88b5-900f7e1316aa" providerId="ADAL" clId="{C70FA0E7-B48B-4DE5-99FD-EFB57E3ABE3D}" dt="2020-09-30T20:54:21.654" v="2"/>
        <pc:sldMkLst>
          <pc:docMk/>
          <pc:sldMk cId="3164212139" sldId="256"/>
        </pc:sldMkLst>
        <pc:spChg chg="mod">
          <ac:chgData name="Jan Marek" userId="641af39a-adc4-4750-88b5-900f7e1316aa" providerId="ADAL" clId="{C70FA0E7-B48B-4DE5-99FD-EFB57E3ABE3D}" dt="2020-09-30T20:54:21.654" v="2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C70FA0E7-B48B-4DE5-99FD-EFB57E3ABE3D}" dt="2020-09-30T20:55:10.281" v="63" actId="6549"/>
        <pc:sldMkLst>
          <pc:docMk/>
          <pc:sldMk cId="736963585" sldId="258"/>
        </pc:sldMkLst>
        <pc:spChg chg="mod">
          <ac:chgData name="Jan Marek" userId="641af39a-adc4-4750-88b5-900f7e1316aa" providerId="ADAL" clId="{C70FA0E7-B48B-4DE5-99FD-EFB57E3ABE3D}" dt="2020-09-30T20:55:10.281" v="63" actId="6549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C70FA0E7-B48B-4DE5-99FD-EFB57E3ABE3D}" dt="2020-09-30T20:54:29.990" v="5"/>
        <pc:sldMkLst>
          <pc:docMk/>
          <pc:sldMk cId="197914443" sldId="263"/>
        </pc:sldMkLst>
        <pc:spChg chg="mod">
          <ac:chgData name="Jan Marek" userId="641af39a-adc4-4750-88b5-900f7e1316aa" providerId="ADAL" clId="{C70FA0E7-B48B-4DE5-99FD-EFB57E3ABE3D}" dt="2020-09-30T20:54:29.990" v="5"/>
          <ac:spMkLst>
            <pc:docMk/>
            <pc:sldMk cId="197914443" sldId="263"/>
            <ac:spMk id="5" creationId="{1EAAF2DD-0D6B-491A-877A-2900FA5FEABA}"/>
          </ac:spMkLst>
        </pc:spChg>
      </pc:sldChg>
      <pc:sldChg chg="modSp mod">
        <pc:chgData name="Jan Marek" userId="641af39a-adc4-4750-88b5-900f7e1316aa" providerId="ADAL" clId="{C70FA0E7-B48B-4DE5-99FD-EFB57E3ABE3D}" dt="2020-09-30T21:41:23.397" v="128" actId="6549"/>
        <pc:sldMkLst>
          <pc:docMk/>
          <pc:sldMk cId="927247514" sldId="273"/>
        </pc:sldMkLst>
        <pc:spChg chg="mod">
          <ac:chgData name="Jan Marek" userId="641af39a-adc4-4750-88b5-900f7e1316aa" providerId="ADAL" clId="{C70FA0E7-B48B-4DE5-99FD-EFB57E3ABE3D}" dt="2020-09-30T21:35:46.373" v="72" actId="20577"/>
          <ac:spMkLst>
            <pc:docMk/>
            <pc:sldMk cId="927247514" sldId="273"/>
            <ac:spMk id="2" creationId="{C5B53ECF-A7AB-4A93-9FEB-D8857B4F298E}"/>
          </ac:spMkLst>
        </pc:spChg>
        <pc:spChg chg="mod">
          <ac:chgData name="Jan Marek" userId="641af39a-adc4-4750-88b5-900f7e1316aa" providerId="ADAL" clId="{C70FA0E7-B48B-4DE5-99FD-EFB57E3ABE3D}" dt="2020-09-30T21:41:23.397" v="128" actId="6549"/>
          <ac:spMkLst>
            <pc:docMk/>
            <pc:sldMk cId="927247514" sldId="273"/>
            <ac:spMk id="3" creationId="{6F856B76-D393-4532-89D7-13E35B6DB89B}"/>
          </ac:spMkLst>
        </pc:spChg>
      </pc:sldChg>
      <pc:sldChg chg="addSp delSp modSp add mod modClrScheme chgLayout">
        <pc:chgData name="Jan Marek" userId="641af39a-adc4-4750-88b5-900f7e1316aa" providerId="ADAL" clId="{C70FA0E7-B48B-4DE5-99FD-EFB57E3ABE3D}" dt="2020-09-30T20:54:53.015" v="58" actId="20577"/>
        <pc:sldMkLst>
          <pc:docMk/>
          <pc:sldMk cId="3774334327" sldId="274"/>
        </pc:sldMkLst>
        <pc:spChg chg="add mod ord">
          <ac:chgData name="Jan Marek" userId="641af39a-adc4-4750-88b5-900f7e1316aa" providerId="ADAL" clId="{C70FA0E7-B48B-4DE5-99FD-EFB57E3ABE3D}" dt="2020-09-30T20:54:45.128" v="24" actId="20577"/>
          <ac:spMkLst>
            <pc:docMk/>
            <pc:sldMk cId="3774334327" sldId="274"/>
            <ac:spMk id="2" creationId="{0DCA8D84-4BB2-475C-98DF-36BD3316F141}"/>
          </ac:spMkLst>
        </pc:spChg>
        <pc:spChg chg="add mod ord">
          <ac:chgData name="Jan Marek" userId="641af39a-adc4-4750-88b5-900f7e1316aa" providerId="ADAL" clId="{C70FA0E7-B48B-4DE5-99FD-EFB57E3ABE3D}" dt="2020-09-30T20:54:53.015" v="58" actId="20577"/>
          <ac:spMkLst>
            <pc:docMk/>
            <pc:sldMk cId="3774334327" sldId="274"/>
            <ac:spMk id="3" creationId="{52A81D29-74AE-4DB2-9112-85D962C6B7B1}"/>
          </ac:spMkLst>
        </pc:spChg>
        <pc:spChg chg="del mod ord">
          <ac:chgData name="Jan Marek" userId="641af39a-adc4-4750-88b5-900f7e1316aa" providerId="ADAL" clId="{C70FA0E7-B48B-4DE5-99FD-EFB57E3ABE3D}" dt="2020-09-30T20:54:41.153" v="7" actId="700"/>
          <ac:spMkLst>
            <pc:docMk/>
            <pc:sldMk cId="3774334327" sldId="274"/>
            <ac:spMk id="15" creationId="{64E4BF5A-7F98-4D25-B1DC-82A91002E598}"/>
          </ac:spMkLst>
        </pc:spChg>
      </pc:sldChg>
      <pc:sldChg chg="modSp new mod">
        <pc:chgData name="Jan Marek" userId="641af39a-adc4-4750-88b5-900f7e1316aa" providerId="ADAL" clId="{C70FA0E7-B48B-4DE5-99FD-EFB57E3ABE3D}" dt="2020-09-30T21:42:19.438" v="258" actId="20577"/>
        <pc:sldMkLst>
          <pc:docMk/>
          <pc:sldMk cId="1607927304" sldId="275"/>
        </pc:sldMkLst>
        <pc:spChg chg="mod">
          <ac:chgData name="Jan Marek" userId="641af39a-adc4-4750-88b5-900f7e1316aa" providerId="ADAL" clId="{C70FA0E7-B48B-4DE5-99FD-EFB57E3ABE3D}" dt="2020-09-30T21:41:47.763" v="182" actId="20577"/>
          <ac:spMkLst>
            <pc:docMk/>
            <pc:sldMk cId="1607927304" sldId="275"/>
            <ac:spMk id="2" creationId="{36DC54F7-2DE6-4147-A4CF-0953B79DAE8E}"/>
          </ac:spMkLst>
        </pc:spChg>
        <pc:spChg chg="mod">
          <ac:chgData name="Jan Marek" userId="641af39a-adc4-4750-88b5-900f7e1316aa" providerId="ADAL" clId="{C70FA0E7-B48B-4DE5-99FD-EFB57E3ABE3D}" dt="2020-09-30T21:42:19.438" v="258" actId="20577"/>
          <ac:spMkLst>
            <pc:docMk/>
            <pc:sldMk cId="1607927304" sldId="275"/>
            <ac:spMk id="3" creationId="{2B561E9A-BE76-4004-910F-1123FB593D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30526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B3R DAYS 2019 Partn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li.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8618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55374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55374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4571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142A-C79E-4100-AEB3-DF02A42C5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045" y="2474492"/>
            <a:ext cx="11297297" cy="3772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2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rgbClr val="B004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07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306000" indent="-306000">
              <a:buFont typeface="Wingdings" panose="05000000000000000000" pitchFamily="2" charset="2"/>
              <a:buChar char="§"/>
              <a:defRPr/>
            </a:lvl1pPr>
            <a:lvl2pPr marL="630000" indent="-306000">
              <a:buFont typeface="Wingdings" panose="05000000000000000000" pitchFamily="2" charset="2"/>
              <a:buChar char="§"/>
              <a:defRPr/>
            </a:lvl2pPr>
            <a:lvl3pPr marL="900000" indent="-270000">
              <a:buFont typeface="Wingdings" panose="05000000000000000000" pitchFamily="2" charset="2"/>
              <a:buChar char="§"/>
              <a:defRPr/>
            </a:lvl3pPr>
            <a:lvl4pPr marL="1242000" indent="-234000">
              <a:buFont typeface="Wingdings" panose="05000000000000000000" pitchFamily="2" charset="2"/>
              <a:buChar char="§"/>
              <a:defRPr/>
            </a:lvl4pPr>
            <a:lvl5pPr marL="1602000" indent="-234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2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 code you want to share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this window just use Consolas font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Code coloring is up to you ;)</a:t>
            </a:r>
          </a:p>
        </p:txBody>
      </p:sp>
    </p:spTree>
    <p:extLst>
      <p:ext uri="{BB962C8B-B14F-4D97-AF65-F5344CB8AC3E}">
        <p14:creationId xmlns:p14="http://schemas.microsoft.com/office/powerpoint/2010/main" val="282896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704088"/>
            <a:ext cx="11029616" cy="5852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AF67BDD-6A0E-4DEF-81C0-FB4C521E09C2}"/>
              </a:ext>
            </a:extLst>
          </p:cNvPr>
          <p:cNvSpPr txBox="1"/>
          <p:nvPr userDrawn="1"/>
        </p:nvSpPr>
        <p:spPr>
          <a:xfrm>
            <a:off x="115946" y="6506051"/>
            <a:ext cx="1320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B0041B"/>
                </a:solidFill>
                <a:latin typeface="Black Ops One" panose="02000000000000000000" pitchFamily="2" charset="0"/>
              </a:rPr>
              <a:t>CYBER RANGERS</a:t>
            </a:r>
          </a:p>
        </p:txBody>
      </p:sp>
    </p:spTree>
    <p:extLst>
      <p:ext uri="{BB962C8B-B14F-4D97-AF65-F5344CB8AC3E}">
        <p14:creationId xmlns:p14="http://schemas.microsoft.com/office/powerpoint/2010/main" val="397019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3" r:id="rId3"/>
    <p:sldLayoutId id="2147483676" r:id="rId4"/>
    <p:sldLayoutId id="2147483669" r:id="rId5"/>
    <p:sldLayoutId id="2147483670" r:id="rId6"/>
    <p:sldLayoutId id="2147483674" r:id="rId7"/>
    <p:sldLayoutId id="2147483666" r:id="rId8"/>
    <p:sldLayoutId id="2147483665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3BCB7-2DC1-4F04-845B-14DA2452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5CAA-6665-45B9-912E-59DE6937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480-7DB7-4615-8477-2EB94AA6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373E-FB28-498D-82E5-B91D3D4C0C1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C8E6-5B4F-4CD3-AF1C-68FE8D53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4BF0-4AC6-45CC-91D8-1C168CFA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063F-A2BC-4BA2-8511-6ACC8C5C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5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2B7C0-42B7-44E8-AC4C-A59FB61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9: Functions and modules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316421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F438A-0EE3-4F33-A853-F6A0A57E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0CA2BF-BF52-4995-9BF3-945BD41B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function and to create one</a:t>
            </a:r>
          </a:p>
          <a:p>
            <a:r>
              <a:rPr lang="en-US"/>
              <a:t>Function </a:t>
            </a:r>
            <a:r>
              <a:rPr lang="en-US" dirty="0"/>
              <a:t>structure best practices</a:t>
            </a:r>
          </a:p>
          <a:p>
            <a:r>
              <a:rPr lang="en-US"/>
              <a:t>How </a:t>
            </a:r>
            <a:r>
              <a:rPr lang="en-US" dirty="0"/>
              <a:t>to create PowerShell script module</a:t>
            </a:r>
          </a:p>
        </p:txBody>
      </p:sp>
    </p:spTree>
    <p:extLst>
      <p:ext uri="{BB962C8B-B14F-4D97-AF65-F5344CB8AC3E}">
        <p14:creationId xmlns:p14="http://schemas.microsoft.com/office/powerpoint/2010/main" val="73696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3ECF-A7AB-4A93-9FEB-D8857B4F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6B76-D393-4532-89D7-13E35B6D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as subroutines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Hello-Hackers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$Count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..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$Count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'Hello Hackers!!!'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Hello-Hackers </a:t>
            </a:r>
          </a:p>
        </p:txBody>
      </p:sp>
    </p:spTree>
    <p:extLst>
      <p:ext uri="{BB962C8B-B14F-4D97-AF65-F5344CB8AC3E}">
        <p14:creationId xmlns:p14="http://schemas.microsoft.com/office/powerpoint/2010/main" val="92724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54F7-2DE6-4147-A4CF-0953B79D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1E9A-BE76-4004-910F-1123FB59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psm1 extension</a:t>
            </a:r>
          </a:p>
          <a:p>
            <a:r>
              <a:rPr lang="en-US" dirty="0"/>
              <a:t>Create file and folder with same name</a:t>
            </a:r>
          </a:p>
          <a:p>
            <a:r>
              <a:rPr lang="en-US" dirty="0"/>
              <a:t>Used to define functions, aliases, </a:t>
            </a:r>
            <a:r>
              <a:rPr lang="en-US" dirty="0" err="1"/>
              <a:t>psdrives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0792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E4BF5A-7F98-4D25-B1DC-82A91002E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AAF2DD-0D6B-491A-877A-2900FA5F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9: Functions and modules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19791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8D84-4BB2-475C-98DF-36BD3316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81D29-74AE-4DB2-9112-85D962C6B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 See you next time!</a:t>
            </a:r>
          </a:p>
        </p:txBody>
      </p:sp>
    </p:spTree>
    <p:extLst>
      <p:ext uri="{BB962C8B-B14F-4D97-AF65-F5344CB8AC3E}">
        <p14:creationId xmlns:p14="http://schemas.microsoft.com/office/powerpoint/2010/main" val="377433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21488"/>
      </p:ext>
    </p:extLst>
  </p:cSld>
  <p:clrMapOvr>
    <a:masterClrMapping/>
  </p:clrMapOvr>
</p:sld>
</file>

<file path=ppt/theme/theme1.xml><?xml version="1.0" encoding="utf-8"?>
<a:theme xmlns:a="http://schemas.openxmlformats.org/drawingml/2006/main" name="CYB3R Days Content">
  <a:themeElements>
    <a:clrScheme name="Custom 2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00000"/>
      </a:accent1>
      <a:accent2>
        <a:srgbClr val="900000"/>
      </a:accent2>
      <a:accent3>
        <a:srgbClr val="C00000"/>
      </a:accent3>
      <a:accent4>
        <a:srgbClr val="FF4040"/>
      </a:accent4>
      <a:accent5>
        <a:srgbClr val="FF7F7F"/>
      </a:accent5>
      <a:accent6>
        <a:srgbClr val="FFBFBF"/>
      </a:accent6>
      <a:hlink>
        <a:srgbClr val="C00000"/>
      </a:hlink>
      <a:folHlink>
        <a:srgbClr val="C0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CYB3R Days Welco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A7A1E3472C2409CF57FAF3DCD8291" ma:contentTypeVersion="2" ma:contentTypeDescription="Create a new document." ma:contentTypeScope="" ma:versionID="2022ab985a35333dbc11a2714eb03b9d">
  <xsd:schema xmlns:xsd="http://www.w3.org/2001/XMLSchema" xmlns:xs="http://www.w3.org/2001/XMLSchema" xmlns:p="http://schemas.microsoft.com/office/2006/metadata/properties" xmlns:ns2="e21e8ed9-50ac-4a36-b4da-1daf4bcd782e" targetNamespace="http://schemas.microsoft.com/office/2006/metadata/properties" ma:root="true" ma:fieldsID="2ac45a3ff15dfbdd4cf301d470d38da4" ns2:_="">
    <xsd:import namespace="e21e8ed9-50ac-4a36-b4da-1daf4bcd7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e8ed9-50ac-4a36-b4da-1daf4bcd7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92229-FF0B-43BF-9260-91D2B2015B53}"/>
</file>

<file path=customXml/itemProps2.xml><?xml version="1.0" encoding="utf-8"?>
<ds:datastoreItem xmlns:ds="http://schemas.openxmlformats.org/officeDocument/2006/customXml" ds:itemID="{19C24547-BC2B-4033-AB0F-EE7B5BBBAF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B59559-482C-4E20-9CB0-FA61A24D4E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193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Black Ops One</vt:lpstr>
      <vt:lpstr>Calibri</vt:lpstr>
      <vt:lpstr>Calibri Light</vt:lpstr>
      <vt:lpstr>Consolas</vt:lpstr>
      <vt:lpstr>Lucida Console</vt:lpstr>
      <vt:lpstr>Segoe UI</vt:lpstr>
      <vt:lpstr>Wingdings</vt:lpstr>
      <vt:lpstr>Wingdings 2</vt:lpstr>
      <vt:lpstr>CYB3R Days Content</vt:lpstr>
      <vt:lpstr>CYB3R Days Welcome</vt:lpstr>
      <vt:lpstr>PowerPoint Presentation</vt:lpstr>
      <vt:lpstr>Powershell basic scripting module 9: Functions and modules</vt:lpstr>
      <vt:lpstr>agenda</vt:lpstr>
      <vt:lpstr>functions</vt:lpstr>
      <vt:lpstr>Script module</vt:lpstr>
      <vt:lpstr>PowerPoint Presentation</vt:lpstr>
      <vt:lpstr>Powershell basic scripting module 9: Functions and modules</vt:lpstr>
      <vt:lpstr>Course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Marek</dc:creator>
  <cp:lastModifiedBy>Jan Marek</cp:lastModifiedBy>
  <cp:revision>5</cp:revision>
  <dcterms:created xsi:type="dcterms:W3CDTF">2019-08-26T11:14:16Z</dcterms:created>
  <dcterms:modified xsi:type="dcterms:W3CDTF">2020-09-30T21:42:33Z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0x010100E19A7A1E3472C2409CF57FAF3DCD8291</vt:lpwstr>
  </property>
</Properties>
</file>