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Phishing#/media/File:PhishingTrustedBank.png" TargetMode="External"/><Relationship Id="rId4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bankrate.com/finance/credit/what-your-identity-is-worth-on-black-market.aspx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linkedin.com/pulse/20140822165720-1094155-stolen-credit-cards-and-the-black-market-how-the-digital-underground-works" TargetMode="External"/><Relationship Id="rId4" Type="http://schemas.openxmlformats.org/officeDocument/2006/relationships/image" Target="../media/image0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youtube.com/watch?v=lc7scxvKQOo" TargetMode="External"/><Relationship Id="rId4" Type="http://schemas.openxmlformats.org/officeDocument/2006/relationships/hyperlink" Target="http://www.pcmag.com/article2/0,2817,2469560,00.asp" TargetMode="External"/><Relationship Id="rId5" Type="http://schemas.openxmlformats.org/officeDocument/2006/relationships/hyperlink" Target="https://krebsonsecurity.com/2013/12/the-biggest-skimmers-of-all-fake-atms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nvlpubs.nist.gov/nistpubs/ir/2013/NIST.IR.7298r2.pdf" TargetMode="External"/><Relationship Id="rId4" Type="http://schemas.openxmlformats.org/officeDocument/2006/relationships/hyperlink" Target="https://krebsonsecurity.com/2016/09/ransomware-getting-more-targeted-expensive/" TargetMode="External"/><Relationship Id="rId11" Type="http://schemas.openxmlformats.org/officeDocument/2006/relationships/hyperlink" Target="https://www.owasp.org/index.php/Format_string_attack" TargetMode="External"/><Relationship Id="rId10" Type="http://schemas.openxmlformats.org/officeDocument/2006/relationships/hyperlink" Target="https://www.owasp.org/index.php/Buffer_Overflow" TargetMode="External"/><Relationship Id="rId9" Type="http://schemas.openxmlformats.org/officeDocument/2006/relationships/hyperlink" Target="http://heartbleed.com/" TargetMode="External"/><Relationship Id="rId5" Type="http://schemas.openxmlformats.org/officeDocument/2006/relationships/hyperlink" Target="http://www.bankrate.com/finance/credit/what-your-identity-is-worth-on-black-market.aspx" TargetMode="External"/><Relationship Id="rId6" Type="http://schemas.openxmlformats.org/officeDocument/2006/relationships/hyperlink" Target="http://whatis.techtarget.com/definition/Confidentiality-integrity-and-availability-CIA" TargetMode="External"/><Relationship Id="rId7" Type="http://schemas.openxmlformats.org/officeDocument/2006/relationships/hyperlink" Target="https://en.wikipedia.org/wiki/Principle_of_least_privilege" TargetMode="External"/><Relationship Id="rId8" Type="http://schemas.openxmlformats.org/officeDocument/2006/relationships/hyperlink" Target="https://www.owasp.org/index.php/OWASP_Top_Ten_Cheat_Sheet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blackhat.com/docs/us-15/materials/us-15-Seaborn-Exploiting-The-DRAM-Rowhammer-Bug-To-Gain-Kernel-Privileges.pdf" TargetMode="External"/><Relationship Id="rId4" Type="http://schemas.openxmlformats.org/officeDocument/2006/relationships/hyperlink" Target="http://mashable.com/2015/02/17/equation-group-what-to-do/#9ROsvPAQXsqu" TargetMode="External"/><Relationship Id="rId5" Type="http://schemas.openxmlformats.org/officeDocument/2006/relationships/hyperlink" Target="https://www.aircrack-ng.org/doku.php?id=simple_wep_crack" TargetMode="External"/><Relationship Id="rId6" Type="http://schemas.openxmlformats.org/officeDocument/2006/relationships/hyperlink" Target="https://www.cvedetails.com/vulnerability-list/vendor_id-33/product_id-47/cvssscoremin-7/cvssscoremax-7.99/Linux-Linux-Kernel.html" TargetMode="External"/><Relationship Id="rId7" Type="http://schemas.openxmlformats.org/officeDocument/2006/relationships/hyperlink" Target="https://dirtycow.ninja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xkcd.com/149/" TargetMode="External"/><Relationship Id="rId4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subTitle"/>
          </p:nvPr>
        </p:nvSpPr>
        <p:spPr>
          <a:xfrm>
            <a:off x="685800" y="361600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Through a Hacker’s Eyes: The Hunt for Vulnerabilities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Mitch Schmidt</a:t>
            </a:r>
          </a:p>
        </p:txBody>
      </p:sp>
      <p:sp>
        <p:nvSpPr>
          <p:cNvPr id="28" name="Shape 28"/>
          <p:cNvSpPr txBox="1"/>
          <p:nvPr/>
        </p:nvSpPr>
        <p:spPr>
          <a:xfrm>
            <a:off x="4152450" y="1318075"/>
            <a:ext cx="5708399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_NoBackground.png" id="29" name="Shape 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5025" y="158550"/>
            <a:ext cx="3493948" cy="351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3427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kinds of vulnerabilities are out there?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Software Vulnerabilities - vulns in code of regular programs allowing escape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Hardware Vulnerabilities - vulns caused by hardware issues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Implementation Vulnerabilities - vulns caused by bad/incorrect implementations of known protocols or algorithms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2800"/>
            <a:ext cx="8229600" cy="472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Protocol Vulnerabilities - Vulns caused by a protocol itself being vulnerable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Kernel Vulnerabilities - Subset of software vulns, but allow a program executed as a user to get kernel-level access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Stupid/Lazy Programming/Admin - Problems often arise here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Most vulnerable: Users!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These are not all mutually exclusive or all inclusive!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/>
              <a:t>How can users be vulnerable?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Social Engineering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Phishing - campaigns often have &gt;100% success rate (from penetration tests)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Used to harvest credentials from users being sent to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It is possible to spoof email addresses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Great campaigns can be forwarded onto other users, gaining more credentials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72025" y="-93650"/>
            <a:ext cx="30000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https://en.wikipedia.org/wiki/Phishing#/media/File:PhishingTrustedBank.png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7387" y="998550"/>
            <a:ext cx="522922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on Phishing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Must pay attention to URL - not just subdomain, but also domain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“Green Lock” - doesn’t mean much security-wise, just that the certificate is valid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Doesn’t guarantee the site is secure/valid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Can also have malicious attachments, allowing code execution on your computer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These often download/execute ??? (from slide 9)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402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 More on Phishing 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55180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Once a user’s credentials are harvested hackers have access to inner network, applications, data, etc.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If companies do not assume malicious users can access inner domain, widespread mayhem can occur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Often they will have both internal and external apps tested during penetration tests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Companies are increasingly being targeted by ransomware</a:t>
            </a:r>
            <a:r>
              <a:rPr baseline="30000" lang="en"/>
              <a:t>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 Even More on Phishing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When regular users (not companies) are attacked in a campaign, usually personal data such as passwords or credit cards are the target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Users targeted in more of a “shotgun” approach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SSNs, credit card numbers, DOB all have value on the black market</a:t>
            </a:r>
            <a:r>
              <a:rPr baseline="30000" lang="en" u="sng">
                <a:solidFill>
                  <a:schemeClr val="hlink"/>
                </a:solidFill>
                <a:hlinkClick r:id="rId3"/>
              </a:rPr>
              <a:t>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0" y="-240646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https://www.linkedin.com/pulse/20140822165720-1094155-stolen-credit-cards-and-the-black-market-how-the-digital-underground-works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1200" y="277650"/>
            <a:ext cx="60960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Social Engineering tactics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Customer service - they are (usually) human, so they can let emotions get in the way of secure practices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https://www.youtube.com/watch?v=lc7scxvKQOo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Credit Card Skimmers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http://www.pcmag.com/article2/0,2817,2469560,00.asp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Fake ATMs</a:t>
            </a:r>
          </a:p>
          <a:p>
            <a:pPr indent="-342900" lvl="1" marL="914400">
              <a:spcBef>
                <a:spcPts val="0"/>
              </a:spcBef>
              <a:buSzPct val="100000"/>
              <a:buChar char="○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https://krebsonsecurity.com/2013/12/the-biggest-skimmers-of-all-fake-atms/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Stupid/Lazy Admin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Windows (particularly Vista) - too many security popups cause users to ignore or turn off warnings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Running services with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superuser account</a:t>
            </a:r>
          </a:p>
        </p:txBody>
      </p:sp>
      <p:pic>
        <p:nvPicPr>
          <p:cNvPr descr="Image result for windows vista too many security popups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750" y="2349175"/>
            <a:ext cx="3861250" cy="27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we talking about?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[News and Notes]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is a vulnerability?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Why and how would a hacker use it?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Gimme some examples!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Stupid/Lazy Admin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70890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Most common: poor access control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Principle of Least Privilege</a:t>
            </a:r>
            <a:r>
              <a:rPr baseline="30000" lang="en"/>
              <a:t>5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Users should not be given sudo access unless they need it, and only for programs they need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If a hacker gains access to such a user, it is as good as owned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Storing plaintext passwords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Unnecessary services running, esp with weak creds (IoT)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Lack of TSL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Vulnerabilities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70890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Most common on the web: OWASP top 10</a:t>
            </a:r>
            <a:r>
              <a:rPr baseline="30000" lang="en"/>
              <a:t>6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SQL injection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Weak session management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Cross Site Scripting (XSS)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Heartbleed</a:t>
            </a:r>
            <a:r>
              <a:rPr baseline="30000" lang="en"/>
              <a:t>7</a:t>
            </a:r>
            <a:r>
              <a:rPr lang="en"/>
              <a:t> Bug - certain implementations of SSL allowed attackers to read memory of systems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SSL is fine, but the implementation itself left servers open to attack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Databases are vuln goldmines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Vuln Mitigation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Patch, patch, patch!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Make sure you are on e-mail lists for critical software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Make sure your applications follow secure coding practices (and that you know what they are)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Vulnerabilities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88320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Buffer overflow vulnerabilities</a:t>
            </a:r>
            <a:r>
              <a:rPr baseline="30000" lang="en" sz="2400"/>
              <a:t>8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When a program allows more data to be written into a buffer than it can hold, it overflows into other data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Format String vulnerabilities</a:t>
            </a:r>
            <a:r>
              <a:rPr baseline="30000" lang="en" sz="2400"/>
              <a:t>9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In the C printf function, invalid input can cause data leaks and crashing of the program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Heap Overflow Vulnerabilities &amp; Use-After-Free</a:t>
            </a:r>
            <a:r>
              <a:rPr baseline="30000" lang="en" sz="2400"/>
              <a:t>10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Heap-based vulnerabilities caused by incorrect pointer handling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Integer Overflow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/>
              <a:t>Incorrect casting of data (long -&gt; short or unsigned -&gt; signed) can mess up control flow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Vulnerabilities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Those ones are easier to detect, if your program segfaults with unsuspected input it is probably vulnerable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secure coding practices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Never roll your own crypto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Software Vulnerabilities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Race Conditions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Shouldn’t be able to write to data twice at the same time, or write and read at the same time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Timing Attacks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If you can time how long it takes to do something with different exit conditions, can figure out certain aspects of the data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Example: String comparisons check letter by letter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Hardware Vulnerabilities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Usually harder to prevent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Unexpected physical access to devices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I.e. unauthorized person gaining access to usb drive or power button/keyboard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Rohammer Bug</a:t>
            </a:r>
            <a:r>
              <a:rPr baseline="30000" lang="en"/>
              <a:t>10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Attacked DRAM by performing certain memory access operations, allowing adjacent addresses to be read/written to, even with proper perms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Hardware Vulnerabilities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IoT Lack of Entropy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Leads to weak keys -&gt; weak crypto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Hard Drive Security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Can be difficult to truly erase data, as physical magnetic data may remain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Spyware that targets the hard drive firmware</a:t>
            </a:r>
            <a:r>
              <a:rPr baseline="30000" lang="en"/>
              <a:t>11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Hardware must interact with software (with drivers and firmware) so there is always a chance this could be exploited or hijacked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546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Protocol Vulnerabilities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1987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Sometimes widely used protocols are vulnerable (some more: SSL, DNS, others with no transport layer security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WEP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Old WIFI protocol still in use some today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Can be easily cracked to give an attacker access to all web traffic going to the router</a:t>
            </a:r>
            <a:r>
              <a:rPr baseline="30000" lang="en" sz="1800"/>
              <a:t>12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ARP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Protocol used to connect physical and network addresses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ARP Cache Poisoning allows arbitrary control of packets on a subnet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Kernel Vulnerabilities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The Kernel is a program that controls how your operating system runs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Therefore, it is just a program like any other and can have mistakes in it too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List of linux kernel exploits</a:t>
            </a:r>
            <a:r>
              <a:rPr baseline="30000" lang="en" sz="1800"/>
              <a:t>13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Kernel Vulns are especially dangerous because exploits usually garner superuser access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Dirty Cow</a:t>
            </a:r>
            <a:r>
              <a:rPr baseline="30000" lang="en" sz="2400"/>
              <a:t>14</a:t>
            </a:r>
            <a:r>
              <a:rPr lang="en" sz="2400"/>
              <a:t> - A race condition in the kernel allowed for privilege escalation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News &amp; Notes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BSides Orlando, April 8th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N0l3ptr is a top 150 team, 7th ranked academic team in the U.S.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Many CTFs coming up, including Volga this weekend!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http://nvlpubs.nist.gov/nistpubs/ir/2013/NIST.IR.7298r2.pdf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https://krebsonsecurity.com/2016/09/ransomware-getting-more-targeted-expensive/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http://www.bankrate.com/finance/credit/what-your-identity-is-worth-on-black-market.aspx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http://whatis.techtarget.com/definition/Confidentiality-integrity-and-availability-CIA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https://en.wikipedia.org/wiki/Principle_of_least_privilege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https://www.owasp.org/index.php/OWASP_Top_Ten_Cheat_Sheet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http://heartbleed.com/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 u="sng">
                <a:solidFill>
                  <a:schemeClr val="hlink"/>
                </a:solidFill>
                <a:hlinkClick r:id="rId10"/>
              </a:rPr>
              <a:t>https://www.owasp.org/index.php/Buffer_Overflow</a:t>
            </a:r>
          </a:p>
          <a:p>
            <a:pPr indent="-342900" lvl="0" marL="457200">
              <a:spcBef>
                <a:spcPts val="0"/>
              </a:spcBef>
              <a:buSzPct val="100000"/>
              <a:buAutoNum type="arabicPeriod"/>
            </a:pPr>
            <a:r>
              <a:rPr lang="en" sz="1800" u="sng">
                <a:solidFill>
                  <a:schemeClr val="hlink"/>
                </a:solidFill>
                <a:hlinkClick r:id="rId11"/>
              </a:rPr>
              <a:t>https://www.owasp.org/index.php/Format_string_attack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 2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 startAt="10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https://www.blackhat.com/docs/us-15/materials/us-15-Seaborn-Exploiting-The-DRAM-Rowhammer-Bug-To-Gain-Kernel-Privileges.pdf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 startAt="10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http://mashable.com/2015/02/17/equation-group-what-to-do/#9ROsvPAQXsqu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 startAt="10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https://www.aircrack-ng.org/doku.php?id=simple_wep_crack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 startAt="10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https://www.cvedetails.com/vulnerability-list/vendor_id-33/product_id-47/cvssscoremin-7/cvssscoremax-7.99/Linux-Linux-Kernel.html</a:t>
            </a:r>
          </a:p>
          <a:p>
            <a:pPr indent="-342900" lvl="0" marL="457200">
              <a:spcBef>
                <a:spcPts val="0"/>
              </a:spcBef>
              <a:buSzPct val="100000"/>
              <a:buAutoNum type="arabicPeriod" startAt="10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https://dirtycow.ninja/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So… What </a:t>
            </a:r>
            <a:r>
              <a:rPr i="1" lang="en"/>
              <a:t>is</a:t>
            </a:r>
            <a:r>
              <a:rPr lang="en"/>
              <a:t> a vulnerability?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Weakness in an information system, system security procedures, internal controls, or implementation that could be exploited or triggered by a threat source.</a:t>
            </a:r>
            <a:r>
              <a:rPr baseline="30000" lang="en"/>
              <a:t>1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I.e. a flaw that could allow an attacker to gain more access than expected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Nothing necessarily technical about it!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3932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 hackers do with these? Exploits!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</a:t>
            </a:r>
            <a:r>
              <a:rPr lang="en"/>
              <a:t> piece of software, a chunk of data, or a sequence of commands that takes advantage of a bug or vulnerability in order to cause unintended or unanticipated behavior to occur on computer software, hardware, or something electronic (usually computerized).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Not necessarily software!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What End?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Remember CIA!</a:t>
            </a:r>
            <a:r>
              <a:rPr baseline="30000" lang="en"/>
              <a:t>4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Confidentiality - keep secret data secret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Integrity - make sure nothing funky happens with the data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Availability - make sure product is accessible!!!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Windows - gain “admin” privileges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Linux - gain “root” privileges 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Both are “superusers” who can change files, directories, and system information for other users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99550" y="425000"/>
            <a:ext cx="19128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u="sng">
                <a:solidFill>
                  <a:srgbClr val="FFFFFF"/>
                </a:solidFill>
                <a:hlinkClick r:id="rId3"/>
              </a:rPr>
              <a:t>https://xkcd.com/149/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6762" y="640517"/>
            <a:ext cx="4650471" cy="38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hackers do this?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Privilege Escalation!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It almost always takes a series of exploits to increase your privileges from a user to a superuser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Exploit Kits - automatically detect vulnerabilities and sends an exploit that gives them access to the computer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Vulnerability Databases -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But Why Male Models?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Step 1: Hack people’s computers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Step 2: ???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Step 3: Profit!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??? can be selling vulnerabilities on the black market, ransomware (taking computers hostage), stealing personal data, adware, spyware, creating a botnet, and many more ways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