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entest-standard.org/index.php/Main_Pag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ack.me/explore/" TargetMode="External"/><Relationship Id="rId4" Type="http://schemas.openxmlformats.org/officeDocument/2006/relationships/hyperlink" Target="https://www.vulnhub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youtu.be/Yo4oP2eyDtI?t=44m10s" TargetMode="External"/><Relationship Id="rId4" Type="http://schemas.openxmlformats.org/officeDocument/2006/relationships/hyperlink" Target="https://www.youtube.com/watch?v=Al53BulB0H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Payment_Card_Industry_Data_Security_Standard#Requirem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6160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Day in the Life of a Penetration Tester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Mitch Schmidt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4152450" y="1318075"/>
            <a:ext cx="5708399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NoBackground.png"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025" y="158550"/>
            <a:ext cx="3493948" cy="35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Skill - Network Operations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Pre-exploitation - Pivoting from attack surface to attack surface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Post-exploitation - attacking exposed internal apps and data exfiltration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skills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Reverse engineering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Sometimes will pentest binaries to see if they can get similar info to web/app hacking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See if you can harvest creds, a different way to auth, network protocols, etc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Crypto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See if you can exploit bad crypto protocols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 Skills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Writing ability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What % of your time do you think is spent hacking vs writing?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Most companies use templates for different vulns, so most is already written for you (but someone has to write it in the first place)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Two different documents - one for nontechnical people and one for security team (more detailed)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 have to (gently) tell people their services are broken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in a pentest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Usual standard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http://www.pentest-standard.org/index.php/Main_Page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Comprehensive 7 step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Pre-engagement Interactions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scope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High-volume vs Low-volume tests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Estimate how much time you will need - then add 20%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Scoping meeting - clearly define focus of test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Watch out for scope creep - can decrease profits while increasing legal liability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Specify start/end dates, ip ranges, domains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Intelligence Gathering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 levels: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Level 1 (compliance driven) - mainly automated tools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Level 2 (best practice) - L1 + maunual analysis, includes physical and real-world information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Level 3 (state-sponsored) - L2 + greater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Employee, Financial, Officer public information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WHOIS lookups, Port Scanning, etc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Threat Modeling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Many different standards, but these 4 must be present to identify and categorize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Business Assets - what data/assets will be targeted?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Business Processes - how can threats lose them money?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Threat Communities - what groups (internal/external) should the company be worried about?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Threat Capabilities - what capabilities do each of the above communities have?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Motivation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Vulnerability Analysis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Discovering flaws in the systems/apps in scope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Automated scanning, web app scanning, network vulnerability scanners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Vpn, citrix, DNS, web, mail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Perform research for vulns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CVEs, vendor advisories, patch diffs, default passwords, misconfigurations, fuzzing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Want to get caught!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Exploitation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Establishing access to the system by bypassing security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Bypass AV, use encodings, packing, encrypting, whitelist, social engineering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Must perform tailored exploits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Some cases may require 0days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Post-exploitation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Determine value of machine compromised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exfiltration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Infrastructure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Persistence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modification of critical services, all mods must be documented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Cleanup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talking about?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[News and Notes]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a pentester?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skills does a pentester </a:t>
            </a:r>
            <a:r>
              <a:rPr lang="en"/>
              <a:t>possess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does a pentest consist of?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tools would a pentester use?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Clients are paying you to work!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Reports are most vital part of job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What is vulnerable, why, how to fix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Must have proof!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What isn’t vulnerable, how you tried to hack it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Risk ranking scale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Upshot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 all the steps of the pentest, only 2/7 are actually hacking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There is a lot more legwork than it seems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 matter how much you pwn their systems, if you can’t effectively report your findings you might as well have not done the test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Pentesting Tools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Nessus scanner - vuln scanner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Burpsuite - web attack proxy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Metasploit - pentesting framework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Wireshark - network traffic analyzer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John the Ripper - password cracker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Sqlmap - automated slqi exploitation tool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Nmap - automated port scanner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Netcat - tcp connection tool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to start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CTFs - Web, Forensics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Hackmes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https://hack.me/explore/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Boottoroot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https://www.vulnhub.com/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Basically become a sysadmin but better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Need to know all the tools the client is using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https://youtu.be/Yo4oP2eyDtI?t=44m10s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https://www.youtube.com/watch?v=Al53BulB0H0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News &amp; Notes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BSides Orlando, April 8th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N0l3ptr is a top 10 team in US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Nuit De Hack CTF this weekend, Friday at 10:00 p.m. (I’ll be in SAIT lab, most others won’t)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Penetration Tester?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Ethical hacker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paid to do their ethical hacking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Usually pretty 1337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Sometimes just nessus &amp; metasploit bots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4556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penetration testing? (Companies)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Detect high-risk </a:t>
            </a:r>
            <a:r>
              <a:rPr lang="en"/>
              <a:t>vulnerabilities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Evaluate security strength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Security employees are thankful for the help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If they get hacked easily, will get more funding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 bad guys out, sensitive information 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Reduce liability by conforming to industry standards</a:t>
            </a:r>
          </a:p>
          <a:p>
            <a:pPr indent="-311150" lvl="1" marL="914400" rtl="0">
              <a:spcBef>
                <a:spcPts val="0"/>
              </a:spcBef>
              <a:buSzPct val="100000"/>
              <a:buChar char="○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https://en.wikipedia.org/wiki/Payment_Card_Industry_Data_Security_Standard#Requirements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4556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penetration testing? (You)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It’s pretty fun to legally hack other people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$$$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 from home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Sometimes try to hack onsite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Unsecured data rooms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Unsecure wifi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Unsecure physical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429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skills do you need to be a pentester?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Technical Skills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Web hacking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Application hacking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Network Operations (Pre- and Post-exploitation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Reverse engineering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Crypto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 Skills (just as important)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Writing ability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Ability to explain concepts to the laypeople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skill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 Hacking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Often, pentests begin with only an IP range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Sometimes a blacklist too for sensitive apps</a:t>
            </a:r>
          </a:p>
          <a:p>
            <a:pPr indent="-374650" lvl="1" marL="914400" rtl="0">
              <a:spcBef>
                <a:spcPts val="0"/>
              </a:spcBef>
              <a:buSzPct val="100000"/>
              <a:buChar char="○"/>
            </a:pPr>
            <a:r>
              <a:rPr lang="en" sz="2300"/>
              <a:t>Nmap or other scans to see what services are running</a:t>
            </a:r>
          </a:p>
          <a:p>
            <a:pPr indent="-374650" lvl="2" marL="1371600" rtl="0">
              <a:spcBef>
                <a:spcPts val="0"/>
              </a:spcBef>
              <a:buSzPct val="100000"/>
              <a:buChar char="■"/>
            </a:pPr>
            <a:r>
              <a:rPr lang="en" sz="2300"/>
              <a:t>Which ports are open, closed, filtered?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Must have knowledge of as many services as possible, but most common to exploit web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SQLi, XSS, unpatched software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Mostly stuff you’ll see in CTFs or hackmes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Skill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Application Hacking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Oftentimes, companies will have custom internal or external apps that they need to secure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Make sure they use secure communication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privilege escalation, jailbreaking or data leaking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try default creds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