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gif"/><Relationship Id="rId4" Type="http://schemas.openxmlformats.org/officeDocument/2006/relationships/hyperlink" Target="http://www.erg.abdn.ac.uk/users/gorry/course/inet-pages/arp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png"/><Relationship Id="rId4" Type="http://schemas.openxmlformats.org/officeDocument/2006/relationships/hyperlink" Target="http://icanhazsecurity.ondrejdavid.com/2013/05/pentesting101-7-sniffing-in-switched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7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i1.kym-cdn.com/news_feeds/icons/mobile/000/024/415/ed0.jpg" TargetMode="External"/><Relationship Id="rId4" Type="http://schemas.openxmlformats.org/officeDocument/2006/relationships/hyperlink" Target="http://i1.kym-cdn.com/news_feeds/icons/mobile/000/024/415/ed0.jpg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hyperlink" Target="https://en.wikipedia.org/wiki/Domain_Name_System#/media/File:An_example_of_theoretical_DNS_recursion.sv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en.wikipedia.org/wiki/ARPANET" TargetMode="External"/><Relationship Id="rId4" Type="http://schemas.openxmlformats.org/officeDocument/2006/relationships/hyperlink" Target="http://www.webpagefx.com/data/how-is-the-internet-connecte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685800" y="36160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than Just Memes and Dreams: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the Internet Works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Mitch Schmidt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4152450" y="1318075"/>
            <a:ext cx="5708399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NoBackground.png" id="29" name="Shape 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025" y="158550"/>
            <a:ext cx="3493948" cy="351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How do Computers talk to each other?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Other than some wireless networks, computers must be physically connected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Computers are joined together by physical wiring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Today, your ISP connects to an IXP, which are all connected with each other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There are about 70 in the 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le:Arpanet 1974.sv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62" y="0"/>
            <a:ext cx="81642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0"/>
            <a:ext cx="7181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isualization of Internet routing paths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-3780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But *how* do computers talk to each other?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Most networking implementations are based on the TCP/IP or OSI model.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This is a networking “stack” that guides logical steps in sending packets from one computer to another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Networks 101</a:t>
            </a:r>
          </a:p>
        </p:txBody>
      </p:sp>
      <p:pic>
        <p:nvPicPr>
          <p:cNvPr descr="TCP-IP-model-vs-OSI-model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2" y="1156025"/>
            <a:ext cx="620077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7876000" y="1251425"/>
            <a:ext cx="1164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http://fiberbit.com.tw/tcpip-model-vs-osi-model/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Ethernet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Media Access Control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Physical Medium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Relatively Short Connections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Protocols assume MAC address will be relatively stable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Ethernet Frame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863075"/>
            <a:ext cx="67246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Basic routing of the internet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Method to deliver packets from source to destination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IPv4 and IPv6 addresses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 many IP addresses can a computer have?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 Packet Header</a:t>
            </a:r>
          </a:p>
        </p:txBody>
      </p:sp>
      <p:pic>
        <p:nvPicPr>
          <p:cNvPr descr="iphdr.gif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475" y="1465900"/>
            <a:ext cx="58674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618825" y="411385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http://www.freesoft.org/CIE/RFC/791/iphdr.gif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we talking about?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History Lesson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Networking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WiFi Background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Sniffing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Scanning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 In The Middle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 and Ethernet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Address Resolution Protocol connects IP addresses with physical, MAC addresses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550" y="205975"/>
            <a:ext cx="5930900" cy="440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217250" y="4410600"/>
            <a:ext cx="54651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Source: http://www.erg.abdn.ac.uk/users/gorry/course/inet-pages/arp.html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ARP Cache Poisoning: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Ol’ Switcheroo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2 Victims, A and B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Tell Victim A you are B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Tell Victim B you are A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Nothing in the ARP Protocol prevents this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756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ARP Cache Poisoning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arp cache poisoni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4475"/>
            <a:ext cx="9143999" cy="390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304125" y="4625450"/>
            <a:ext cx="7680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Source: http://icanhazsecurity.ondrejdavid.com/2013/05/pentesting101-7-sniffing-in-switched.html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TCP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Transmission Control Protocol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Negotiate Conversations Between two IP Addresses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Specific protocol for sending data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Synchronous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TCP Header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25" y="1667900"/>
            <a:ext cx="67913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pic>
        <p:nvPicPr>
          <p:cNvPr descr="fire0602.gif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409025"/>
            <a:ext cx="478155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377700" y="43719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http://www.diablotin.com/librairie/networking/firewall/figs/fire0602.gif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UDP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Unified Datagram Protocol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Fast, connectionless alternative to TCP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Doesn’t synchronize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guarantee packets will be received [in order]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Either TCP vs UDP or how DNS works will be asked in every Cybersec interview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WiFi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802.11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Frame just like Ethernet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it gets to the router it’s just like other networks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Radios!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Network You Know</a:t>
            </a:r>
          </a:p>
        </p:txBody>
      </p:sp>
      <p:pic>
        <p:nvPicPr>
          <p:cNvPr descr="Hybrid-ethernet-router-wireless-access-point-network-diagram.png"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990" y="1244074"/>
            <a:ext cx="4762026" cy="34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7520075" y="1572900"/>
            <a:ext cx="1079099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http://www.conceptdraw.com/How-To-Guide/picture/Hybrid-ethernet-router-wireless-access-point-network-diagram.png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the Internet Came to Be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Invented in 1999 by Al Gore</a:t>
            </a:r>
          </a:p>
        </p:txBody>
      </p:sp>
      <p:pic>
        <p:nvPicPr>
          <p:cNvPr descr="Image result for al gore i invented the internet"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962" y="1874662"/>
            <a:ext cx="4244075" cy="2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3104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happens when you visit a website?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9066"/>
            <a:ext cx="9143998" cy="2983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3104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happens when you click a link?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http://i1.kym-cdn.com/news_feeds/icons/mobile/000/024/415/ed0.jpg</a:t>
            </a:r>
            <a:r>
              <a:rPr lang="en"/>
              <a:t> is the name of the site I’m trying to access, but how does that work?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http://i1.kym-cdn.com</a:t>
            </a:r>
            <a:r>
              <a:rPr lang="en"/>
              <a:t> doesn’t mean anything to my computer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 this problem we have Domain Name Servers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DNS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Used to resolve hostnames to IP addresses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Your computer asks a DNS server what the address is for your hostname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Either it is in the cache and it returns the IP address, or it asks the “Root Nameserver” where the tld is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The tld knows where it’s domains are and directs you to the domain nameserver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dns"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00" y="1837399"/>
            <a:ext cx="6904800" cy="24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707250" y="286500"/>
            <a:ext cx="4629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Source: https://en.wikipedia.org/wiki/Domain_Name_System#/media/File:An_example_of_theoretical_DNS_recursion.svg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DNS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the dig or host tool in linux to resolve hostnames to IP addresses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925" y="2287622"/>
            <a:ext cx="5467350" cy="27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 Protocol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Now that we have an IP address, we can send packets from our IP address to another on the internet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Because most computers aren’t directly connected, we have to find a path from one IP address to another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Packets “hop” from one router to another on the internet until they find their destination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 Routing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200150"/>
            <a:ext cx="35844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Image shows a path from one host to another via intermediate routers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575" y="1063375"/>
            <a:ext cx="4645225" cy="357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 routing - traceroute command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use the traceroute command in Linux to view the path between hosts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Uses ICMP packets which are often blocked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724150"/>
            <a:ext cx="7943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protocol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Protocol used to get webpages from hosts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Different methods: GET, POST, HEAD, PUT…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Each do something different, but GET and/or POST will allow you to access a webpage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Different attributes give information to the hosts (cookie, referer, etc)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Request and Reply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1085850"/>
            <a:ext cx="82200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the Internet Came to Be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Had early roots in the ARPANET, which had many decisions which would join the internet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First nationwide network that implented TCP/IP (the most common networking implementation)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everyone can see your data!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TCP and IP don’t support automatic encryption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So what’s the solution?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Jackie Chan!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jackie chan" id="292" name="Shape 292"/>
          <p:cNvPicPr preferRelativeResize="0"/>
          <p:nvPr/>
        </p:nvPicPr>
        <p:blipFill rotWithShape="1">
          <a:blip r:embed="rId3">
            <a:alphaModFix/>
          </a:blip>
          <a:srcRect b="-30429" l="-15221" r="-15208" t="0"/>
          <a:stretch/>
        </p:blipFill>
        <p:spPr>
          <a:xfrm>
            <a:off x="2212625" y="1200150"/>
            <a:ext cx="5153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352075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0"/>
              <a:t>NO!!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TLS and SSL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Transport Layer Security and Secure Sockets Layer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Used to encrypt TCP traffic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Public Key Cryptography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Requires both client and server to run compatible crypto suites (and to be running it period)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Encryption!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Works by forming keys with your data, then placing that into another data-shaped lock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Examples: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data encryption"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data encryption"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data encryption"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00" y="989300"/>
            <a:ext cx="4905599" cy="316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data encryption"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But actually…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someone else’s ‘public key’ to encrypt data to send to them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Use your own ‘private key’ to decrypt data sent to them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le:Arpanet map 1973.jp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000" y="0"/>
            <a:ext cx="6896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review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Resolve hostname -&gt; IP address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Send packet to that IP address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 TCP to send the packet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Use the HTTP protocol to send data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(sometimes) Use SSL or TSL to encrypt data being sent in the TCP packet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Note: We are ignoring Physical and Data Link Layers in this description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common protocols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</a:t>
            </a:r>
            <a:r>
              <a:rPr lang="en"/>
              <a:t>sh (22) - used to remotely control hosts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</a:t>
            </a:r>
            <a:r>
              <a:rPr lang="en"/>
              <a:t>elnet (23) - used to remotely control hosts (unencrypted)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[s]</a:t>
            </a:r>
            <a:r>
              <a:rPr lang="en"/>
              <a:t>f</a:t>
            </a:r>
            <a:r>
              <a:rPr lang="en"/>
              <a:t>tp (20,21/989/990) - used to transfer files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</a:t>
            </a:r>
            <a:r>
              <a:rPr lang="en"/>
              <a:t>dp (3389) - Windows version of ssh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</a:t>
            </a:r>
            <a:r>
              <a:rPr lang="en"/>
              <a:t>mtp/imap/pop (25/143/110) - email protocols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 good way to learn about them is to capture packets on your local machine, then google whatever protocols you find that look interesting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Sniffing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Everything is radio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easy to stop sniffing: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Outside the Network: Crypto WEP, WPA2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 The Network: harder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Monitor outside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Promiscuously on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Generate PCAP files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Wireshark, Airdump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Sniffing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Listening in monitor mode,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platform dependent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Raw 802.11 traffic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Problem: it is encrypted!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Wireshark decryption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SSID:Key pair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WPA need to capture EAPOL handshake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Woot, all your browsing are mine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https://wiki.wireshark.org/HowToDecrypt802.11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Scanning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Detect what services are running and where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ping scans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tcp scans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Out Network Topology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DHCP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Gateway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Nodes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Services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Port Scanning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Find Open Ports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80 http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20 ftp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22 ssh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23 telnet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443 https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 In The Middle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Arp Cache Poisoning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 and manipulate all the traffic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DNS Attacks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Steal Data, Replace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Ettercap Filters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Protection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VPN VPN VPN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HTTPS for browsing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secure connection to proxy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Proxy then makes all network connections for you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TunnelBear example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Metasploit/Armitage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Useful attack platform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Library of exploits, payloads, and shellcode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Meterpreter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Session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How do computers talk to each other?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spongebob magic meme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748" y="1063362"/>
            <a:ext cx="5272500" cy="39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Sources: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https://en.wikipedia.org/wiki/ARPANET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http://www.webpagefx.com/data/how-is-the-internet-connected/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352075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0"/>
              <a:t>NO!!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How do computers talk to each other?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pvc pipes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200150"/>
            <a:ext cx="59245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352075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0"/>
              <a:t>NO!!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