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D3DEC3-E3B1-4B6E-A8D6-A3BD7AD2C2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433118-D14C-489B-9641-157C8109D1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FDC40B-4DA1-4028-818D-F2A982268A2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5DD013-ADC1-4176-B2F9-E078EFD50EF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3D3D9B-C45F-4D12-8C4A-C152D723EB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6F51A1-3F8A-4C24-9840-0E0305B230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63D76C-D8ED-43B7-8048-DFEA97BD6E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E2D32B-28EE-4C0F-9105-CF45BB49ED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5B32BC-39D7-49DA-9F3F-CB67EDB37F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F4BC68-C1AF-4BA1-8303-3F6433BE14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1C2BA2-55C9-4948-AFB6-11821658A4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CE4B76-84CE-4E90-8BB3-09EDC46842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892AEA-4ACF-4379-9690-69DC37FF06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E960F5-D17D-400B-8A89-15FCB8A390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7D38B9-0CAA-4096-89A5-C4A250EE25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887F2B-ADA5-4AA6-9174-DDBCC395FFA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3E4E9B-1B5F-4025-B2A0-396A8F03B62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8DD8C5-97F2-465C-8393-A710452E75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E4C1F8-215D-4243-ADD2-E291F9253A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F627DA-C676-435D-B86F-3BA179B22B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3EAFA4-A2D9-4082-AB59-81FC0806DB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6E60DE-3FAB-4DCE-895A-BC15369B75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F78822-C3C9-4355-AAF8-C043E845DC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AA824A-1B1A-463E-BA70-7CA397194E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89000"/>
              </a:lnSpc>
              <a:buNone/>
            </a:pPr>
            <a:r>
              <a:rPr b="0" lang="ru-RU" sz="7200" spc="-1" strike="noStrike" cap="all">
                <a:solidFill>
                  <a:srgbClr val="191b0e"/>
                </a:solidFill>
                <a:latin typeface="Franklin Gothic Book"/>
              </a:rPr>
              <a:t>Образец заголовка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752760" y="6453360"/>
            <a:ext cx="160776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pc="-1" strike="noStrike">
                <a:solidFill>
                  <a:srgbClr val="191b0e"/>
                </a:solidFill>
                <a:latin typeface="Franklin Gothic Book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191b0e"/>
                </a:solidFill>
                <a:latin typeface="Franklin Gothic Book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2584080" y="6453360"/>
            <a:ext cx="702288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rgbClr val="191b0e"/>
                </a:solidFill>
                <a:latin typeface="Franklin Gothic 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41DE337-C8CC-413C-8664-6CEF403563D2}" type="slidenum">
              <a:rPr b="0" lang="ru-RU" sz="1200" spc="-1" strike="noStrike">
                <a:solidFill>
                  <a:srgbClr val="191b0e"/>
                </a:solidFill>
                <a:latin typeface="Franklin Gothic Book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52760" y="744120"/>
            <a:ext cx="10673640" cy="5349600"/>
            <a:chOff x="752760" y="744120"/>
            <a:chExt cx="10673640" cy="5349600"/>
          </a:xfrm>
        </p:grpSpPr>
        <p:sp>
          <p:nvSpPr>
            <p:cNvPr id="6" name="Freeform 6"/>
            <p:cNvSpPr/>
            <p:nvPr/>
          </p:nvSpPr>
          <p:spPr>
            <a:xfrm>
              <a:off x="8151840" y="1685520"/>
              <a:ext cx="3274560" cy="4408200"/>
            </a:xfrm>
            <a:custGeom>
              <a:avLst/>
              <a:gdLst>
                <a:gd name="textAreaLeft" fmla="*/ 0 w 3274560"/>
                <a:gd name="textAreaRight" fmla="*/ 3274920 w 3274560"/>
                <a:gd name="textAreaTop" fmla="*/ 0 h 4408200"/>
                <a:gd name="textAreaBottom" fmla="*/ 4408560 h 4408200"/>
              </a:gdLst>
              <a:ahLst/>
              <a:rect l="textAreaLeft" t="textAreaTop" r="textAreaRight" b="textAreaBottom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 flipH="1" flipV="1">
              <a:off x="752400" y="743760"/>
              <a:ext cx="3275280" cy="4408200"/>
            </a:xfrm>
            <a:custGeom>
              <a:avLst/>
              <a:gdLst>
                <a:gd name="textAreaLeft" fmla="*/ 360 w 3275280"/>
                <a:gd name="textAreaRight" fmla="*/ 3276000 w 3275280"/>
                <a:gd name="textAreaTop" fmla="*/ -360 h 4408200"/>
                <a:gd name="textAreaBottom" fmla="*/ 4408200 h 4408200"/>
              </a:gdLst>
              <a:ahLst/>
              <a:rect l="textAreaLeft" t="textAreaTop" r="textAreaRight" b="textAreaBottom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4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Для правки структуры щёлкните мышью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lnSpc>
                <a:spcPct val="94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Второй уровень структуры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296000" indent="-288000">
              <a:lnSpc>
                <a:spcPct val="94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191b0e"/>
                </a:solidFill>
                <a:latin typeface="Franklin Gothic Book"/>
              </a:rPr>
              <a:t>Третий уровень структуры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728000" indent="-216000">
              <a:lnSpc>
                <a:spcPct val="94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Четвёртый уровень структуры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160000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Пятый уровень структуры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5" marL="2592000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Шестой уровень структуры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6" marL="3024000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Седьмой уровень структуры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ru-RU" sz="4400" spc="-1" strike="noStrike">
                <a:solidFill>
                  <a:srgbClr val="191b0e"/>
                </a:solidFill>
                <a:latin typeface="Franklin Gothic Book"/>
              </a:rPr>
              <a:t>Образец заголовка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ru-RU" sz="2000" spc="-1" strike="noStrike">
                <a:solidFill>
                  <a:srgbClr val="191b0e"/>
                </a:solidFill>
                <a:latin typeface="Franklin Gothic Book"/>
              </a:rPr>
              <a:t>Образец текста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ru-RU" sz="2000" spc="-1" strike="noStrike">
                <a:solidFill>
                  <a:srgbClr val="191b0e"/>
                </a:solidFill>
                <a:latin typeface="Franklin Gothic Book"/>
              </a:rPr>
              <a:t>Второй уровень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3716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ru-RU" sz="1800" spc="-1" strike="noStrike">
                <a:solidFill>
                  <a:srgbClr val="191b0e"/>
                </a:solidFill>
                <a:latin typeface="Franklin Gothic Book"/>
              </a:rPr>
              <a:t>Третий уровень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8288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ru-RU" sz="1800" spc="-1" strike="noStrike">
                <a:solidFill>
                  <a:srgbClr val="191b0e"/>
                </a:solidFill>
                <a:latin typeface="Franklin Gothic Book"/>
              </a:rPr>
              <a:t>Четвертый уровень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2860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ru-RU" sz="1600" spc="-1" strike="noStrike">
                <a:solidFill>
                  <a:srgbClr val="191b0e"/>
                </a:solidFill>
                <a:latin typeface="Franklin Gothic Book"/>
              </a:rPr>
              <a:t>Пятый уровень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4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pc="-1" strike="noStrike">
                <a:solidFill>
                  <a:srgbClr val="191b0e"/>
                </a:solidFill>
                <a:latin typeface="Franklin Gothic Book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191b0e"/>
                </a:solidFill>
                <a:latin typeface="Franklin Gothic Book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5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6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rgbClr val="191b0e"/>
                </a:solidFill>
                <a:latin typeface="Franklin Gothic 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CA7E66E-184E-4893-A280-43B7208F8A5F}" type="slidenum">
              <a:rPr b="0" lang="ru-RU" sz="1200" spc="-1" strike="noStrike">
                <a:solidFill>
                  <a:srgbClr val="191b0e"/>
                </a:solidFill>
                <a:latin typeface="Franklin Gothic Book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915200" y="803520"/>
            <a:ext cx="8361000" cy="2097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89000"/>
              </a:lnSpc>
              <a:buNone/>
            </a:pP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Gamegirl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2679840" y="3956400"/>
            <a:ext cx="6831360" cy="1085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12000"/>
              </a:lnSpc>
              <a:buNone/>
              <a:tabLst>
                <a:tab algn="l" pos="0"/>
              </a:tabLst>
            </a:pPr>
            <a:r>
              <a:rPr b="0" lang="ru-RU" sz="2300" spc="-1" strike="noStrike">
                <a:solidFill>
                  <a:srgbClr val="191b0e"/>
                </a:solidFill>
                <a:latin typeface="Franklin Gothic Book"/>
              </a:rPr>
              <a:t>Сафронов Роман и Евграфов Никита</a:t>
            </a:r>
            <a:endParaRPr b="0" lang="ru-RU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ru-RU" sz="4400" spc="-1" strike="noStrike">
                <a:solidFill>
                  <a:srgbClr val="191b0e"/>
                </a:solidFill>
                <a:latin typeface="Franklin Gothic Book"/>
              </a:rPr>
              <a:t>Идея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Создание интерактивного игрового набора на языке Python, который включает в себя две классические игры: Змейка и Пятнашки. Этот проект позволит пользователям насладиться разнообразием игрового опыта, предоставляя две популярные и захватывающие игры.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ru-RU" sz="4400" spc="-1" strike="noStrike">
                <a:solidFill>
                  <a:srgbClr val="191b0e"/>
                </a:solidFill>
                <a:latin typeface="Franklin Gothic Book"/>
              </a:rPr>
              <a:t>Цель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ru-RU" sz="2000" spc="-1" strike="noStrike">
                <a:solidFill>
                  <a:srgbClr val="191b0e"/>
                </a:solidFill>
                <a:latin typeface="Franklin Gothic Book"/>
              </a:rPr>
              <a:t>Цель данного проекта заключается в разработке игрового приложения на языке Python, объединяющего две классические игры - Змейка и Пятнашки. Основной упор делается на обучение и развитие пользовательских навыков, включая логическое мышление.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ru-RU" sz="4400" spc="-1" strike="noStrike">
                <a:solidFill>
                  <a:srgbClr val="191b0e"/>
                </a:solidFill>
                <a:latin typeface="Franklin Gothic Book"/>
              </a:rPr>
              <a:t>Актуальность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ru-RU" sz="2000" spc="-1" strike="noStrike">
                <a:solidFill>
                  <a:srgbClr val="191b0e"/>
                </a:solidFill>
                <a:latin typeface="Franklin Gothic Book"/>
              </a:rPr>
              <a:t>Игры, такие как Змейка и Пятнашки, способствуют развитию логического мышления, стратегического планирования и умения принимать решения. Это особенно важно для обучения и обучающих процессов в контексте развивающихся образовательных тенденций.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ru-RU" sz="2000" spc="-1" strike="noStrike">
                <a:solidFill>
                  <a:srgbClr val="191b0e"/>
                </a:solidFill>
                <a:latin typeface="Franklin Gothic Book"/>
              </a:rPr>
              <a:t>Игры являются популярным средством развлечения, а проект, объединяющий две знаковые игры, предлагает пользователям разнообразие виртуальных развлечений. Это актуально в контексте поиска увлекательных и качественных развлекательных приложений.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■"/>
            </a:pPr>
            <a:r>
              <a:rPr b="0" lang="ru-RU" sz="2000" spc="-1" strike="noStrike">
                <a:solidFill>
                  <a:srgbClr val="000000"/>
                </a:solidFill>
                <a:latin typeface="gg sans"/>
              </a:rPr>
              <a:t>Использовались реляционные и нереляционные базы данных. К каждому окну был присвоен свой класс для удобства восприятия и грамотной работы проекта. Задачи были разбиты на различные функции.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■"/>
            </a:pPr>
            <a:r>
              <a:rPr b="0" lang="ru-RU" sz="2000" spc="-1" strike="noStrike">
                <a:solidFill>
                  <a:srgbClr val="000000"/>
                </a:solidFill>
                <a:latin typeface="gg sans"/>
              </a:rPr>
              <a:t>Библиотека pygame использовалась для создания графического интерфейса.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■"/>
            </a:pPr>
            <a:r>
              <a:rPr b="0" lang="ru-RU" sz="2000" spc="-1" strike="noStrike">
                <a:solidFill>
                  <a:srgbClr val="000000"/>
                </a:solidFill>
                <a:latin typeface="gg sans"/>
              </a:rPr>
              <a:t>Библиотека </a:t>
            </a:r>
            <a:r>
              <a:rPr b="0" lang="en-US" sz="2000" spc="-1" strike="noStrike">
                <a:solidFill>
                  <a:srgbClr val="000000"/>
                </a:solidFill>
                <a:latin typeface="gg sans"/>
              </a:rPr>
              <a:t>csv </a:t>
            </a:r>
            <a:r>
              <a:rPr b="0" lang="ru-RU" sz="2000" spc="-1" strike="noStrike">
                <a:solidFill>
                  <a:srgbClr val="000000"/>
                </a:solidFill>
                <a:latin typeface="gg sans"/>
              </a:rPr>
              <a:t>использовалась для работы с базами данных.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ru-RU" sz="4400" spc="-1" strike="noStrike">
                <a:solidFill>
                  <a:srgbClr val="191b0e"/>
                </a:solidFill>
                <a:latin typeface="Franklin Gothic Book"/>
              </a:rPr>
              <a:t>Реализация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ru-RU" sz="4400" spc="-1" strike="noStrike">
                <a:solidFill>
                  <a:srgbClr val="191b0e"/>
                </a:solidFill>
                <a:latin typeface="Franklin Gothic Book"/>
              </a:rPr>
              <a:t>Вывод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■"/>
            </a:pPr>
            <a:r>
              <a:rPr b="0" lang="ru-RU" sz="2000" spc="-1" strike="noStrike">
                <a:solidFill>
                  <a:srgbClr val="000000"/>
                </a:solidFill>
                <a:latin typeface="Franklin Gothic Book"/>
              </a:rPr>
              <a:t>Была проделана работа по оптимизации функция</a:t>
            </a: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, </a:t>
            </a:r>
            <a:r>
              <a:rPr b="0" lang="ru-RU" sz="2000" spc="-1" strike="noStrike">
                <a:solidFill>
                  <a:srgbClr val="000000"/>
                </a:solidFill>
                <a:latin typeface="Franklin Gothic Book"/>
              </a:rPr>
              <a:t>изучению библиотек и их настройки.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■"/>
            </a:pPr>
            <a:r>
              <a:rPr b="0" lang="ru-RU" sz="2000" spc="-1" strike="noStrike">
                <a:solidFill>
                  <a:srgbClr val="000000"/>
                </a:solidFill>
                <a:latin typeface="Franklin Gothic Book"/>
              </a:rPr>
              <a:t>В будущем планируется добавить больше игр и </a:t>
            </a:r>
            <a:r>
              <a:rPr b="0" lang="ru-RU" sz="2000" spc="-1" strike="noStrike">
                <a:solidFill>
                  <a:srgbClr val="000000"/>
                </a:solidFill>
                <a:latin typeface="Franklin Gothic Book"/>
              </a:rPr>
              <a:t> синхронизацию с облачной базой данных.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Уголки">
  <a:themeElements>
    <a:clrScheme name="Уголки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Уголки">
  <a:themeElements>
    <a:clrScheme name="Уголки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76</TotalTime>
  <Application>LibreOffice/7.5.9.2$Linux_X86_64 LibreOffice_project/50$Build-2</Application>
  <AppVersion>15.0000</AppVersion>
  <Words>166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2023-11-10T10:50:03Z</dcterms:created>
  <dc:creator>Роман</dc:creator>
  <dc:description/>
  <dc:language>ru-RU</dc:language>
  <cp:lastModifiedBy/>
  <dcterms:modified xsi:type="dcterms:W3CDTF">2024-01-23T15:10:34Z</dcterms:modified>
  <cp:revision>5</cp:revision>
  <dc:subject/>
  <dc:title>PyScriptQuiz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6</vt:i4>
  </property>
</Properties>
</file>