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1E2"/>
    <a:srgbClr val="E51400"/>
    <a:srgbClr val="A05000"/>
    <a:srgbClr val="8CB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4/29/2013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Pew </a:t>
            </a:r>
            <a:r>
              <a:rPr lang="en-US" dirty="0" err="1" smtClean="0"/>
              <a:t>Pew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original shooting game for Microsoft® Kinect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512" y="370703"/>
            <a:ext cx="1071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Project presentation for Microsoft® NUI OOBW, April 2013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22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612" y="5987077"/>
            <a:ext cx="10780776" cy="613283"/>
          </a:xfrm>
        </p:spPr>
        <p:txBody>
          <a:bodyPr/>
          <a:lstStyle/>
          <a:p>
            <a:r>
              <a:rPr lang="en-US" dirty="0" smtClean="0"/>
              <a:t>Use your controller to shoot the escaping car!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4" b="6864"/>
          <a:stretch>
            <a:fillRect/>
          </a:stretch>
        </p:blipFill>
        <p:spPr>
          <a:xfrm>
            <a:off x="0" y="0"/>
            <a:ext cx="12192000" cy="5774724"/>
          </a:xfrm>
        </p:spPr>
      </p:pic>
    </p:spTree>
    <p:extLst>
      <p:ext uri="{BB962C8B-B14F-4D97-AF65-F5344CB8AC3E}">
        <p14:creationId xmlns:p14="http://schemas.microsoft.com/office/powerpoint/2010/main" val="2628797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restig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05000"/>
                </a:solidFill>
              </a:rPr>
              <a:t>The team</a:t>
            </a:r>
            <a:endParaRPr lang="en-US" dirty="0">
              <a:solidFill>
                <a:srgbClr val="A05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7635323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A05000"/>
                </a:solidFill>
              </a:rPr>
              <a:t>Sagie</a:t>
            </a:r>
            <a:r>
              <a:rPr lang="en-US" dirty="0" smtClean="0">
                <a:solidFill>
                  <a:srgbClr val="A05000"/>
                </a:solidFill>
              </a:rPr>
              <a:t> </a:t>
            </a:r>
            <a:r>
              <a:rPr lang="en-US" dirty="0" err="1" smtClean="0">
                <a:solidFill>
                  <a:srgbClr val="A05000"/>
                </a:solidFill>
              </a:rPr>
              <a:t>Maoz</a:t>
            </a:r>
            <a:endParaRPr lang="en-US" dirty="0" smtClean="0">
              <a:solidFill>
                <a:srgbClr val="A05000"/>
              </a:solidFill>
            </a:endParaRPr>
          </a:p>
          <a:p>
            <a:pPr marL="256032" lvl="1" indent="0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Computer Science &amp; Linguistics student, Tel Aviv University.</a:t>
            </a:r>
          </a:p>
          <a:p>
            <a:pPr marL="256032" lvl="1" indent="0">
              <a:buNone/>
            </a:pPr>
            <a:r>
              <a:rPr lang="en-US" dirty="0" smtClean="0"/>
              <a:t>Software developer at </a:t>
            </a:r>
            <a:r>
              <a:rPr lang="en-US" dirty="0" err="1" smtClean="0"/>
              <a:t>Waze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A05000"/>
                </a:solidFill>
              </a:rPr>
              <a:t>Amir </a:t>
            </a:r>
            <a:r>
              <a:rPr lang="en-US" dirty="0" err="1" smtClean="0">
                <a:solidFill>
                  <a:srgbClr val="A05000"/>
                </a:solidFill>
              </a:rPr>
              <a:t>Moualem</a:t>
            </a:r>
            <a:endParaRPr lang="en-US" dirty="0" smtClean="0">
              <a:solidFill>
                <a:srgbClr val="A05000"/>
              </a:solidFill>
            </a:endParaRPr>
          </a:p>
          <a:p>
            <a:pPr marL="256032" lvl="1" indent="0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Computer Science &amp; Economics student, Tel Aviv University.</a:t>
            </a:r>
          </a:p>
          <a:p>
            <a:pPr marL="256032" lvl="1" indent="0">
              <a:buNone/>
            </a:pPr>
            <a:r>
              <a:rPr lang="en-US" dirty="0" smtClean="0"/>
              <a:t>Software Developer at </a:t>
            </a:r>
            <a:r>
              <a:rPr lang="en-US" dirty="0" err="1" smtClean="0"/>
              <a:t>eToro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A05000"/>
                </a:solidFill>
              </a:rPr>
              <a:t>Shay </a:t>
            </a:r>
            <a:r>
              <a:rPr lang="en-US" dirty="0" err="1" smtClean="0">
                <a:solidFill>
                  <a:srgbClr val="A05000"/>
                </a:solidFill>
              </a:rPr>
              <a:t>Malchi</a:t>
            </a:r>
            <a:endParaRPr lang="en-US" dirty="0" smtClean="0">
              <a:solidFill>
                <a:srgbClr val="A05000"/>
              </a:solidFill>
            </a:endParaRPr>
          </a:p>
          <a:p>
            <a:pPr marL="256032" lvl="1" indent="0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Computer Science &amp; Management student, Tel Aviv University.</a:t>
            </a:r>
          </a:p>
          <a:p>
            <a:pPr marL="256032" lvl="1" indent="0">
              <a:buNone/>
            </a:pPr>
            <a:r>
              <a:rPr lang="en-US" dirty="0" smtClean="0"/>
              <a:t>Software Developer at </a:t>
            </a:r>
            <a:r>
              <a:rPr lang="en-US" dirty="0" err="1" smtClean="0"/>
              <a:t>Verint</a:t>
            </a:r>
            <a:r>
              <a:rPr lang="en-US" dirty="0" smtClean="0"/>
              <a:t>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2"/>
          <a:stretch/>
        </p:blipFill>
        <p:spPr>
          <a:xfrm>
            <a:off x="8007178" y="1998134"/>
            <a:ext cx="3442254" cy="2295228"/>
          </a:xfrm>
        </p:spPr>
      </p:pic>
    </p:spTree>
    <p:extLst>
      <p:ext uri="{BB962C8B-B14F-4D97-AF65-F5344CB8AC3E}">
        <p14:creationId xmlns:p14="http://schemas.microsoft.com/office/powerpoint/2010/main" val="404844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ip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51400"/>
                </a:solidFill>
              </a:rPr>
              <a:t>Our idea</a:t>
            </a:r>
            <a:endParaRPr lang="en-US" dirty="0">
              <a:solidFill>
                <a:srgbClr val="E514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6089902" cy="3767328"/>
          </a:xfrm>
        </p:spPr>
        <p:txBody>
          <a:bodyPr>
            <a:normAutofit/>
          </a:bodyPr>
          <a:lstStyle/>
          <a:p>
            <a:r>
              <a:rPr lang="en-US" dirty="0"/>
              <a:t>An interactive NUI shooting game, integrating the Kinect sensor with a tablet as the game’s controller.</a:t>
            </a:r>
            <a:br>
              <a:rPr lang="en-US" dirty="0"/>
            </a:br>
            <a:r>
              <a:rPr lang="en-US" dirty="0"/>
              <a:t>The player will be able to </a:t>
            </a:r>
            <a:r>
              <a:rPr lang="en-US" dirty="0">
                <a:solidFill>
                  <a:srgbClr val="E51400"/>
                </a:solidFill>
              </a:rPr>
              <a:t>move around</a:t>
            </a:r>
            <a:r>
              <a:rPr lang="en-US" dirty="0"/>
              <a:t>, </a:t>
            </a:r>
            <a:r>
              <a:rPr lang="en-US" dirty="0">
                <a:solidFill>
                  <a:srgbClr val="E51400"/>
                </a:solidFill>
              </a:rPr>
              <a:t>combine</a:t>
            </a:r>
            <a:r>
              <a:rPr lang="en-US" dirty="0"/>
              <a:t> special weapons in order to fire the correct combination at a </a:t>
            </a:r>
            <a:r>
              <a:rPr lang="en-US" dirty="0">
                <a:solidFill>
                  <a:srgbClr val="E51400"/>
                </a:solidFill>
              </a:rPr>
              <a:t>moving target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project was developed under the supervision of </a:t>
            </a:r>
            <a:r>
              <a:rPr lang="en-US" dirty="0">
                <a:solidFill>
                  <a:srgbClr val="E51400"/>
                </a:solidFill>
              </a:rPr>
              <a:t>Prof. </a:t>
            </a:r>
            <a:r>
              <a:rPr lang="en-US" dirty="0" err="1">
                <a:solidFill>
                  <a:srgbClr val="E51400"/>
                </a:solidFill>
              </a:rPr>
              <a:t>Lior</a:t>
            </a:r>
            <a:r>
              <a:rPr lang="en-US" dirty="0">
                <a:solidFill>
                  <a:srgbClr val="E51400"/>
                </a:solidFill>
              </a:rPr>
              <a:t> Wolf</a:t>
            </a:r>
            <a:r>
              <a:rPr lang="en-US" dirty="0"/>
              <a:t>, who also contributed the game’s idea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8725" y="0"/>
            <a:ext cx="4893276" cy="6858000"/>
          </a:xfrm>
          <a:solidFill>
            <a:srgbClr val="E514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28560" y="1124744"/>
            <a:ext cx="4663440" cy="4608512"/>
            <a:chOff x="6011330" y="828241"/>
            <a:chExt cx="4663440" cy="4608512"/>
          </a:xfrm>
        </p:grpSpPr>
        <p:grpSp>
          <p:nvGrpSpPr>
            <p:cNvPr id="10" name="Group 9"/>
            <p:cNvGrpSpPr/>
            <p:nvPr/>
          </p:nvGrpSpPr>
          <p:grpSpPr>
            <a:xfrm>
              <a:off x="7602427" y="828241"/>
              <a:ext cx="3072343" cy="4608512"/>
              <a:chOff x="5940152" y="1412776"/>
              <a:chExt cx="3072343" cy="4608512"/>
            </a:xfrm>
          </p:grpSpPr>
          <p:pic>
            <p:nvPicPr>
              <p:cNvPr id="8" name="Picture 2" descr="C:\Users\Shay\Desktop\pewpew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0152" y="1412776"/>
                <a:ext cx="3072343" cy="2304256"/>
              </a:xfrm>
              <a:prstGeom prst="rect">
                <a:avLst/>
              </a:prstGeom>
              <a:noFill/>
            </p:spPr>
          </p:pic>
          <p:pic>
            <p:nvPicPr>
              <p:cNvPr id="9" name="Picture 3" descr="C:\Users\Shay\Desktop\pewpew3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40152" y="3718407"/>
                <a:ext cx="3070508" cy="2302881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6011330" y="1512087"/>
              <a:ext cx="190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</a:rPr>
                <a:t>Step 1</a:t>
              </a:r>
            </a:p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Build your weapon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60087" y="3821885"/>
              <a:ext cx="190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</a:rPr>
                <a:t>Step 2</a:t>
              </a:r>
            </a:p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Aim your fire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37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 isContent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494" y="499533"/>
            <a:ext cx="6016505" cy="1658198"/>
          </a:xfrm>
        </p:spPr>
        <p:txBody>
          <a:bodyPr/>
          <a:lstStyle/>
          <a:p>
            <a:r>
              <a:rPr lang="en-US" dirty="0" smtClean="0">
                <a:solidFill>
                  <a:srgbClr val="8CBF26"/>
                </a:solidFill>
              </a:rPr>
              <a:t>Calibration</a:t>
            </a:r>
            <a:endParaRPr lang="en-US" dirty="0">
              <a:solidFill>
                <a:srgbClr val="8CBF2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13494" y="2157731"/>
            <a:ext cx="6016505" cy="38536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the player’s hands position to assist NUI aiming in a 3D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Client-Server topology to communicate the chosen weapon.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Using Kinect data in calculations to verify the shot is within the target radius.</a:t>
            </a:r>
            <a:endParaRPr lang="en-US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0" y="1"/>
            <a:ext cx="4663440" cy="6857999"/>
          </a:xfrm>
          <a:prstGeom prst="rect">
            <a:avLst/>
          </a:prstGeom>
          <a:solidFill>
            <a:srgbClr val="8CBF26"/>
          </a:solidFill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50054" y="3531721"/>
            <a:ext cx="3163329" cy="2126810"/>
            <a:chOff x="6761384" y="3342250"/>
            <a:chExt cx="3163329" cy="2126810"/>
          </a:xfrm>
        </p:grpSpPr>
        <p:sp>
          <p:nvSpPr>
            <p:cNvPr id="19" name="Rectangle 18"/>
            <p:cNvSpPr/>
            <p:nvPr/>
          </p:nvSpPr>
          <p:spPr>
            <a:xfrm>
              <a:off x="6761384" y="3342250"/>
              <a:ext cx="3163329" cy="2126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5" descr="http://blogs.msdn.com/cfs-filesystemfile.ashx/__key/communityserver-blogs-components-weblogfiles/00-00-01-49-02/0218.Hand-gestures_5F00_May201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02890" y="3523827"/>
              <a:ext cx="2880320" cy="1763657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>
            <a:off x="750055" y="1195158"/>
            <a:ext cx="3163329" cy="2126810"/>
            <a:chOff x="1668739" y="192202"/>
            <a:chExt cx="3163329" cy="2126810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1668739" y="192202"/>
              <a:ext cx="3163329" cy="2126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3" descr="http://i.msdn.microsoft.com/dynimg/IC53468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41575" y="247495"/>
              <a:ext cx="1817656" cy="2016224"/>
            </a:xfrm>
            <a:prstGeom prst="rect">
              <a:avLst/>
            </a:prstGeom>
            <a:grp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8149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window dir="ver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89" y="2002460"/>
            <a:ext cx="6800335" cy="435884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 Microsoft </a:t>
            </a:r>
            <a:r>
              <a:rPr lang="en-GB" sz="2400" dirty="0"/>
              <a:t>Kinect </a:t>
            </a:r>
            <a:r>
              <a:rPr lang="en-GB" sz="2400" dirty="0" smtClean="0"/>
              <a:t>SDK 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Microsoft </a:t>
            </a:r>
            <a:r>
              <a:rPr lang="en-GB" sz="2400" dirty="0"/>
              <a:t>Windows Presentation Foundation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Rich </a:t>
            </a:r>
            <a:r>
              <a:rPr lang="en-GB" sz="2400" dirty="0"/>
              <a:t>HTML5 features on Internet Explorer 10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Microsoft </a:t>
            </a:r>
            <a:r>
              <a:rPr lang="en-GB" sz="2400" dirty="0"/>
              <a:t>Windows 8 for PC &amp; Surface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Microsoft </a:t>
            </a:r>
            <a:r>
              <a:rPr lang="en-GB" sz="2400" dirty="0"/>
              <a:t>Team Foundation Server (Source Control)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Microsoft </a:t>
            </a:r>
            <a:r>
              <a:rPr lang="en-GB" sz="2400" dirty="0"/>
              <a:t>Visual Studio </a:t>
            </a:r>
            <a:r>
              <a:rPr lang="en-GB" sz="2400" dirty="0" smtClean="0"/>
              <a:t>2012</a:t>
            </a:r>
            <a:endParaRPr lang="en-GB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7224" y="499533"/>
            <a:ext cx="10772775" cy="11645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1"/>
                </a:solidFill>
              </a:rPr>
              <a:t>Technology used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04" y="2505271"/>
            <a:ext cx="3386254" cy="22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7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 isContent="1" isInverted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31" y="0"/>
            <a:ext cx="12178269" cy="6858000"/>
          </a:xfrm>
          <a:prstGeom prst="rect">
            <a:avLst/>
          </a:prstGeom>
          <a:solidFill>
            <a:srgbClr val="1BA1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Shooting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2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63</TotalTime>
  <Words>201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Wingdings</vt:lpstr>
      <vt:lpstr>Metropolitan</vt:lpstr>
      <vt:lpstr>Pew Pew!</vt:lpstr>
      <vt:lpstr>Use your controller to shoot the escaping car!</vt:lpstr>
      <vt:lpstr>The team</vt:lpstr>
      <vt:lpstr>Our idea</vt:lpstr>
      <vt:lpstr>Calibration</vt:lpstr>
      <vt:lpstr>PowerPoint Presentation</vt:lpstr>
      <vt:lpstr>Shooting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Pew Pew!</dc:title>
  <dc:creator>Administrator</dc:creator>
  <cp:lastModifiedBy>Administrator</cp:lastModifiedBy>
  <cp:revision>12</cp:revision>
  <dcterms:created xsi:type="dcterms:W3CDTF">2013-04-29T11:58:51Z</dcterms:created>
  <dcterms:modified xsi:type="dcterms:W3CDTF">2013-04-29T13:02:38Z</dcterms:modified>
</cp:coreProperties>
</file>