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33" d="100"/>
          <a:sy n="33" d="100"/>
        </p:scale>
        <p:origin x="176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82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3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4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07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1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0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33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2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89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9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7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5E31-E8F3-449B-B25B-9F6E0250B3B6}" type="datetimeFigureOut">
              <a:rPr lang="es-ES" smtClean="0"/>
              <a:t>10/05/2017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F3366-5E94-406B-A94D-3F1CEB923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9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0000" y="108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80000" y="136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59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80000" y="165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237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80000" y="194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80000" y="223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80000" y="252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80000" y="280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80000" y="309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80000" y="338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189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80000" y="3672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80000" y="3960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80000" y="4248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253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80000" y="4536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080000" y="4824000"/>
            <a:ext cx="90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080000" y="4247998"/>
            <a:ext cx="900000" cy="8640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080000" y="1656000"/>
            <a:ext cx="900000" cy="1152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1080000" y="2808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080000" y="3384000"/>
            <a:ext cx="900000" cy="864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1080000" y="1080000"/>
            <a:ext cx="900000" cy="576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159999" y="1183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1 (Size 2 bytes)   →   1B3B-2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159999" y="2047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2 (Size 4 bytes)   →   6D52177B-4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2159999" y="291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3 (Size 2 bytes)   →   4859-2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159999" y="3631334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4 (Size 3 bytes)   →   BD0A61-3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159999" y="4490666"/>
            <a:ext cx="396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/>
              <a:t>Block 5 (Size 3 bytes)   →   FD265C-3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90000" y="540000"/>
            <a:ext cx="1086003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factor = 3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90000" y="5400000"/>
            <a:ext cx="594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Hash   &gt;   </a:t>
            </a:r>
            <a:r>
              <a:rPr lang="en-US" b="1" dirty="0"/>
              <a:t>3: 1B3B-2 6D52177B-4 4859-2 BD0A61-3 FD265C-3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8909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1762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45079"/>
            <a:ext cx="11058524" cy="4381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309533"/>
            <a:ext cx="11058526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0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58525" cy="1762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35554"/>
            <a:ext cx="11058525" cy="44005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6309533"/>
            <a:ext cx="110585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1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96800" cy="1762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2251"/>
            <a:ext cx="12496800" cy="1762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4502"/>
            <a:ext cx="12496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0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54650" cy="4114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885"/>
            <a:ext cx="18154650" cy="41148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83770"/>
            <a:ext cx="181546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8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154650" cy="49625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2827"/>
            <a:ext cx="18154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7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29775" cy="9791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941668"/>
            <a:ext cx="9629775" cy="97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80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230475" cy="100488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311319"/>
            <a:ext cx="15230475" cy="10048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22638"/>
            <a:ext cx="15230475" cy="100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Hash1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4"/>
                    </a:solidFill>
                  </a:rPr>
                  <a:t>4859-2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</a:t>
                </a:r>
              </a:p>
              <a:p>
                <a:r>
                  <a:rPr lang="en-US" b="1" dirty="0"/>
                  <a:t>Hash2   &gt;   3: </a:t>
                </a:r>
                <a:r>
                  <a:rPr lang="en-US" b="1" dirty="0">
                    <a:solidFill>
                      <a:schemeClr val="accent1"/>
                    </a:solidFill>
                  </a:rPr>
                  <a:t>1B3B-2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2"/>
                    </a:solidFill>
                  </a:rPr>
                  <a:t>6D52177B-4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1638-1 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13BC-1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chemeClr val="accent6"/>
                    </a:solidFill>
                  </a:rPr>
                  <a:t>BD0A61-3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FD265C-3 FD265C-3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ES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s-ES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=0.857</m:t>
                      </m:r>
                    </m:oMath>
                  </m:oMathPara>
                </a14:m>
                <a:endParaRPr lang="en-US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𝐻𝑎𝑠h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s-E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s-ES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s-E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AD47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s-E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0.882</m:t>
                      </m:r>
                    </m:oMath>
                  </m:oMathPara>
                </a14:m>
                <a:endParaRPr lang="en-US" b="1" i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𝐴𝑟𝑖𝑡h𝑚𝑒𝑡𝑖𝑐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0.857+0.882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=0.870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𝐺𝑒𝑜𝑚𝑒𝑡𝑟𝑖𝑐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0.857·0.882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=0.869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5" y="730895"/>
                <a:ext cx="8476423" cy="4480329"/>
              </a:xfrm>
              <a:prstGeom prst="rect">
                <a:avLst/>
              </a:prstGeo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6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00950" cy="12096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91" y="0"/>
            <a:ext cx="7600950" cy="120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4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104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2303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7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49000" cy="1685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03515"/>
            <a:ext cx="11049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35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21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129</Words>
  <Application>Microsoft Office PowerPoint</Application>
  <PresentationFormat>Panorámica</PresentationFormat>
  <Paragraphs>33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Juanjo Torres</dc:creator>
  <cp:lastModifiedBy>Juanjo Torres</cp:lastModifiedBy>
  <cp:revision>31</cp:revision>
  <dcterms:created xsi:type="dcterms:W3CDTF">2017-05-07T20:43:34Z</dcterms:created>
  <dcterms:modified xsi:type="dcterms:W3CDTF">2017-05-10T00:10:45Z</dcterms:modified>
</cp:coreProperties>
</file>