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00" y="108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0000" y="136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0000" y="165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0000" y="194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80000" y="223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0000" y="252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80000" y="280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80000" y="309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80000" y="338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0000" y="367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80000" y="396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80000" y="424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80000" y="453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80000" y="482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80000" y="4247998"/>
            <a:ext cx="900000" cy="864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0000" y="1656000"/>
            <a:ext cx="900000" cy="115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80000" y="2808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80000" y="3384000"/>
            <a:ext cx="900000" cy="86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80000" y="1080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159999" y="1183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1 (Size 2 bytes)   →   1B3B-2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59999" y="2047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2 (Size 4 bytes)   →   6D52177B-4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9999" y="291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3 (Size 2 bytes)   →   4859-2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59999" y="363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4 (Size 3 bytes)   →   BD0A61-3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59999" y="4490666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5 (Size 3 bytes)   →   FD265C-3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90000" y="540000"/>
            <a:ext cx="108600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factor =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90000" y="5400000"/>
            <a:ext cx="59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Hash   &gt;   </a:t>
            </a:r>
            <a:r>
              <a:rPr lang="en-US" b="1" dirty="0"/>
              <a:t>3: 1B3B-2 6D52177B-4 4859-2 BD0A61-3 FD265C-3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909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Hash1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4859-2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</a:t>
                </a:r>
              </a:p>
              <a:p>
                <a:r>
                  <a:rPr lang="en-US" b="1" dirty="0"/>
                  <a:t>Hash2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1638-1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13BC-1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 FD265C-3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=0.857</m:t>
                      </m:r>
                    </m:oMath>
                  </m:oMathPara>
                </a14:m>
                <a:endParaRPr lang="en-US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s-E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0.882</m:t>
                      </m:r>
                    </m:oMath>
                  </m:oMathPara>
                </a14:m>
                <a:endParaRPr lang="en-US" b="1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0.857+0.882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=0.870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0.857·0.882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0950" cy="1209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91" y="0"/>
            <a:ext cx="7600950" cy="120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10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303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3515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1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129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 Torres</dc:creator>
  <cp:lastModifiedBy>Juanjo Torres</cp:lastModifiedBy>
  <cp:revision>19</cp:revision>
  <dcterms:created xsi:type="dcterms:W3CDTF">2017-05-07T20:43:34Z</dcterms:created>
  <dcterms:modified xsi:type="dcterms:W3CDTF">2017-05-09T21:59:40Z</dcterms:modified>
</cp:coreProperties>
</file>