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6800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251"/>
            <a:ext cx="12496800" cy="176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4502"/>
            <a:ext cx="1249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129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23</cp:revision>
  <dcterms:created xsi:type="dcterms:W3CDTF">2017-05-07T20:43:34Z</dcterms:created>
  <dcterms:modified xsi:type="dcterms:W3CDTF">2017-05-09T22:47:05Z</dcterms:modified>
</cp:coreProperties>
</file>