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7" d="100"/>
          <a:sy n="77" d="100"/>
        </p:scale>
        <p:origin x="3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07/05/2017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69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821275" cy="73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129</Words>
  <Application>Microsoft Office PowerPoint</Application>
  <PresentationFormat>Panorámica</PresentationFormat>
  <Paragraphs>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13</cp:revision>
  <dcterms:created xsi:type="dcterms:W3CDTF">2017-05-07T20:43:34Z</dcterms:created>
  <dcterms:modified xsi:type="dcterms:W3CDTF">2017-05-09T07:04:17Z</dcterms:modified>
</cp:coreProperties>
</file>