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5079"/>
            <a:ext cx="11058524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09533"/>
            <a:ext cx="1105852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5554"/>
            <a:ext cx="11058525" cy="4400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309533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129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20</cp:revision>
  <dcterms:created xsi:type="dcterms:W3CDTF">2017-05-07T20:43:34Z</dcterms:created>
  <dcterms:modified xsi:type="dcterms:W3CDTF">2017-05-09T22:19:16Z</dcterms:modified>
</cp:coreProperties>
</file>