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9E597-EF3C-3581-2223-9B48B9C486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034F09C-395B-9634-1A6A-13A56E54E8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518BF7-40FA-E276-BFA5-F2D3F08DC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FB441-4135-411A-B064-E74E9EDC2156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6A237C-45AB-686A-A21D-9B6AFF86E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6E7E6F-956D-BB58-CF5C-835047B79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B9525-54E3-4F86-8764-BD9B7804C4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924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66FB7E-1552-5DF0-C49A-F505AF26B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CCAF6FB-AE8E-C176-57B0-C20B589D77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6ED626-3370-0038-9A9E-4EE2043CA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FB441-4135-411A-B064-E74E9EDC2156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E69F59-229A-E774-97A5-80BE9AB5B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1264B2-4295-B6F5-7437-430403912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B9525-54E3-4F86-8764-BD9B7804C4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6935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15A8AE6-4D95-CC5A-5646-6CBFB94B3A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2E4CBFD-DF52-49A8-6141-8326A8535B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D293EE-6542-9BAA-48FF-52B7F70A8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FB441-4135-411A-B064-E74E9EDC2156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8CECE3-1058-FC05-0E83-54AA64CDB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91397A-14F2-101D-E454-F1F165097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B9525-54E3-4F86-8764-BD9B7804C4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291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A669E0-BF51-4A00-A032-347D6B63B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F02950-4EB9-9EFF-A438-39946D991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4B3058-81FF-31D5-A0E7-78C2CB94C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FB441-4135-411A-B064-E74E9EDC2156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DA4E66-D32F-FC20-8D38-10D5AC7C2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28D8CF-9AFD-0B99-63F2-8BC8AA31E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B9525-54E3-4F86-8764-BD9B7804C4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129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96851E-D8B0-A456-1A6C-5ED3E55ED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07AE0E-1ABA-6F7B-D6A7-7BC9824BD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C67105-28F5-6CC1-F16F-29C04EF54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FB441-4135-411A-B064-E74E9EDC2156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D9CFBB-C67C-2A8B-A1AE-B2C6556EE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5C81B1-1DFF-A286-BD18-C1820C966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B9525-54E3-4F86-8764-BD9B7804C4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589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34CDA0-56F6-EACE-DC4A-72F212115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FB8DA3-5F98-C504-87EE-33B5B87A1D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76EFAFC-5B70-1BA7-0964-EA4719CE13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8E5EC1-9F2B-28DF-E8D6-A5E1632E7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FB441-4135-411A-B064-E74E9EDC2156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9F2155-D21B-7CBC-A0AF-C2B956E04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8F48BC-1CD3-4562-036A-971C0004B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B9525-54E3-4F86-8764-BD9B7804C4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27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1F2DD9-AE6B-5ECF-1F1E-D32B725E9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378FB8-FC9E-4648-824D-0876FF9087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4FF3CC-D093-E4D2-D2EF-01B79EC7FF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E314A04-30B2-49FB-8373-5B54808771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F42D509-DA10-7FF4-B656-F4F8C6A0CA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EAD3F57-53DB-B8B7-5409-9F22E8176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FB441-4135-411A-B064-E74E9EDC2156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8A5CBDE-0E3B-4574-C464-E54E9AE0F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0AB3FE1-64A7-BE89-253F-DADF1DB03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B9525-54E3-4F86-8764-BD9B7804C4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946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500700-7402-00D4-39B9-0DBC6ED64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964A814-365B-30B4-9CCC-378030317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FB441-4135-411A-B064-E74E9EDC2156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C90F5D3-1139-6F0E-35B1-FF1276544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40FC926-3769-F095-04BB-450D3295B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B9525-54E3-4F86-8764-BD9B7804C4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567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7C98CA8-775C-49FC-DCDE-757CBE560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FB441-4135-411A-B064-E74E9EDC2156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90C5481-9756-4E25-4457-BA6CD9B62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D033D7E-05F0-06FC-DD3B-D3ECAD4A8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B9525-54E3-4F86-8764-BD9B7804C4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161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62E2EF-29E6-C31D-91E7-72711BA00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53EF51-F710-D5F3-D7ED-371FC368A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A3D3644-E439-DFA7-3705-DEBE5BF906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815885-D402-2B8C-0982-CDFAF93BA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FB441-4135-411A-B064-E74E9EDC2156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CC1E54-8603-92F7-2565-C83FB3B3D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E00911-DABE-6D98-E2FD-7B00E5E2F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B9525-54E3-4F86-8764-BD9B7804C4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361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2FEACE-0E06-0B17-FF4E-24DAEADB1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86A97E0-0E54-E41E-D665-EDBA8F11E3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7F53C3-C162-CFA7-035F-31B084AF7D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17F205-A2E1-EB7C-3A83-35A57065D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FB441-4135-411A-B064-E74E9EDC2156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BB3DDB-5B89-4B7C-C3B5-45266161A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53F72D-2698-1204-41D8-734819299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B9525-54E3-4F86-8764-BD9B7804C4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374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B134021-77FA-EA98-B8CB-FD87EE40D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17450D-A1B7-D636-AE25-99AFAAC25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0EAC85-2D34-9939-062F-EB76CD8FEF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0FB441-4135-411A-B064-E74E9EDC2156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E71B67-E100-4812-2145-5913D48054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23CC3B-5A34-7068-285E-3F25D7F4CE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EB9525-54E3-4F86-8764-BD9B7804C4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9925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80B92300-06E0-A53D-EC98-B1591293B2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3667557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95948">
                  <a:extLst>
                    <a:ext uri="{9D8B030D-6E8A-4147-A177-3AD203B41FA5}">
                      <a16:colId xmlns:a16="http://schemas.microsoft.com/office/drawing/2014/main" val="128794971"/>
                    </a:ext>
                  </a:extLst>
                </a:gridCol>
                <a:gridCol w="3028336">
                  <a:extLst>
                    <a:ext uri="{9D8B030D-6E8A-4147-A177-3AD203B41FA5}">
                      <a16:colId xmlns:a16="http://schemas.microsoft.com/office/drawing/2014/main" val="2206789706"/>
                    </a:ext>
                  </a:extLst>
                </a:gridCol>
                <a:gridCol w="2290916">
                  <a:extLst>
                    <a:ext uri="{9D8B030D-6E8A-4147-A177-3AD203B41FA5}">
                      <a16:colId xmlns:a16="http://schemas.microsoft.com/office/drawing/2014/main" val="143166026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65315217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95721360"/>
                    </a:ext>
                  </a:extLst>
                </a:gridCol>
              </a:tblGrid>
              <a:tr h="857250"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OSI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TCP/IP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Other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5945383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Alligator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Application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L7(</a:t>
                      </a:r>
                      <a:r>
                        <a:rPr lang="ko-KR" altLang="en-US" sz="3200" dirty="0"/>
                        <a:t>방화벽</a:t>
                      </a:r>
                      <a:r>
                        <a:rPr lang="en-US" altLang="ko-KR" sz="3200" dirty="0"/>
                        <a:t>)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HTTP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FTP, SSH</a:t>
                      </a:r>
                      <a:r>
                        <a:rPr lang="en-US" altLang="ko-KR" sz="3200"/>
                        <a:t>, DNS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0802003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Pet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Presentation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3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0548872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Steve’s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Session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3463396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touch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Transport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L4(</a:t>
                      </a:r>
                      <a:r>
                        <a:rPr lang="ko-KR" altLang="en-US" sz="3200" dirty="0"/>
                        <a:t>공유기</a:t>
                      </a:r>
                      <a:r>
                        <a:rPr lang="en-US" altLang="ko-KR" sz="3200" dirty="0"/>
                        <a:t>)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TCP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UDP, ICMP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7969792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Not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Network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L3(ROUTER)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IP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IPv6, ARP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4156651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Do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Data Link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L2(SWITCH) 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 dirty="0"/>
                        <a:t>Ethernet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8696601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Please 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Physical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07750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4275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2030</TotalTime>
  <Words>51</Words>
  <Application>Microsoft Office PowerPoint</Application>
  <PresentationFormat>와이드스크린</PresentationFormat>
  <Paragraphs>28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염승빈</dc:creator>
  <cp:lastModifiedBy>염승빈</cp:lastModifiedBy>
  <cp:revision>3</cp:revision>
  <dcterms:created xsi:type="dcterms:W3CDTF">2024-07-25T07:11:04Z</dcterms:created>
  <dcterms:modified xsi:type="dcterms:W3CDTF">2024-07-26T17:01:25Z</dcterms:modified>
</cp:coreProperties>
</file>