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6F50-2E74-4531-A9D7-82F060543DE4}" type="datetimeFigureOut">
              <a:rPr lang="de-DE" smtClean="0"/>
              <a:pPr/>
              <a:t>04.01.2013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hteck 110"/>
          <p:cNvSpPr/>
          <p:nvPr/>
        </p:nvSpPr>
        <p:spPr>
          <a:xfrm>
            <a:off x="3203848" y="2852936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3203848" y="25649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3203848" y="1988840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251520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51520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3203848" y="1412776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/>
          <p:nvPr/>
        </p:nvCxnSpPr>
        <p:spPr>
          <a:xfrm>
            <a:off x="3203848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203848" y="22768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203848" y="25649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203848" y="28529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203848" y="314096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3203848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51520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1520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51520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64096" cy="231096"/>
          </a:xfrm>
          <a:prstGeom prst="rect">
            <a:avLst/>
          </a:prstGeom>
          <a:noFill/>
        </p:spPr>
      </p:pic>
      <p:grpSp>
        <p:nvGrpSpPr>
          <p:cNvPr id="11" name="Gruppieren 10"/>
          <p:cNvGrpSpPr/>
          <p:nvPr/>
        </p:nvGrpSpPr>
        <p:grpSpPr>
          <a:xfrm>
            <a:off x="2874859" y="1184466"/>
            <a:ext cx="45719" cy="175350"/>
            <a:chOff x="3419872" y="930248"/>
            <a:chExt cx="45719" cy="175350"/>
          </a:xfrm>
        </p:grpSpPr>
        <p:sp>
          <p:nvSpPr>
            <p:cNvPr id="8" name="Rechteck 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Gebogener Pfeil 11"/>
          <p:cNvSpPr/>
          <p:nvPr/>
        </p:nvSpPr>
        <p:spPr>
          <a:xfrm>
            <a:off x="2574085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2771800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555776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53190" y="141277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251520" y="1700808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27" name="Gleichschenkliges Dreieck 26"/>
          <p:cNvSpPr/>
          <p:nvPr/>
        </p:nvSpPr>
        <p:spPr>
          <a:xfrm rot="5400000">
            <a:off x="2807804" y="15207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2807804" y="1808820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203848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203848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836712"/>
            <a:ext cx="864096" cy="231096"/>
          </a:xfrm>
          <a:prstGeom prst="rect">
            <a:avLst/>
          </a:prstGeom>
          <a:noFill/>
        </p:spPr>
      </p:pic>
      <p:grpSp>
        <p:nvGrpSpPr>
          <p:cNvPr id="40" name="Gruppieren 39"/>
          <p:cNvGrpSpPr/>
          <p:nvPr/>
        </p:nvGrpSpPr>
        <p:grpSpPr>
          <a:xfrm>
            <a:off x="5827187" y="1184466"/>
            <a:ext cx="45719" cy="175350"/>
            <a:chOff x="3419872" y="930248"/>
            <a:chExt cx="45719" cy="175350"/>
          </a:xfrm>
        </p:grpSpPr>
        <p:sp>
          <p:nvSpPr>
            <p:cNvPr id="41" name="Rechteck 40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Gebogener Pfeil 43"/>
          <p:cNvSpPr/>
          <p:nvPr/>
        </p:nvSpPr>
        <p:spPr>
          <a:xfrm>
            <a:off x="5526413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5" name="Gerade Verbindung 44"/>
          <p:cNvCxnSpPr/>
          <p:nvPr/>
        </p:nvCxnSpPr>
        <p:spPr>
          <a:xfrm>
            <a:off x="5724128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508104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205518" y="1412776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3203848" y="1700808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53" name="Textfeld 52"/>
          <p:cNvSpPr txBox="1"/>
          <p:nvPr/>
        </p:nvSpPr>
        <p:spPr>
          <a:xfrm>
            <a:off x="3203848" y="1988840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3203848" y="2276872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59" name="Textfeld 58"/>
          <p:cNvSpPr txBox="1"/>
          <p:nvPr/>
        </p:nvSpPr>
        <p:spPr>
          <a:xfrm>
            <a:off x="3203848" y="2564904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3203848" y="2852936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5437766" y="14127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5436096" y="1700808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436096" y="198884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5436096" y="2276872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5436096" y="25649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436096" y="285293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12" name="Gerade Verbindung 111"/>
          <p:cNvCxnSpPr/>
          <p:nvPr/>
        </p:nvCxnSpPr>
        <p:spPr>
          <a:xfrm>
            <a:off x="3491880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leichschenkliges Dreieck 112"/>
          <p:cNvSpPr/>
          <p:nvPr/>
        </p:nvSpPr>
        <p:spPr>
          <a:xfrm rot="16200000" flipH="1">
            <a:off x="3284302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6156176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6156176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/>
          <p:cNvSpPr/>
          <p:nvPr/>
        </p:nvSpPr>
        <p:spPr>
          <a:xfrm>
            <a:off x="6156176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7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836712"/>
            <a:ext cx="864096" cy="231096"/>
          </a:xfrm>
          <a:prstGeom prst="rect">
            <a:avLst/>
          </a:prstGeom>
          <a:noFill/>
        </p:spPr>
      </p:pic>
      <p:cxnSp>
        <p:nvCxnSpPr>
          <p:cNvPr id="147" name="Gerade Verbindung 146"/>
          <p:cNvCxnSpPr/>
          <p:nvPr/>
        </p:nvCxnSpPr>
        <p:spPr>
          <a:xfrm>
            <a:off x="6444208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leichschenkliges Dreieck 147"/>
          <p:cNvSpPr/>
          <p:nvPr/>
        </p:nvSpPr>
        <p:spPr>
          <a:xfrm rot="16200000" flipH="1">
            <a:off x="6236630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6303756" y="1772816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3756" y="2780928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51" name="Textfeld 150"/>
          <p:cNvSpPr txBox="1"/>
          <p:nvPr/>
        </p:nvSpPr>
        <p:spPr>
          <a:xfrm>
            <a:off x="6228184" y="1484784"/>
            <a:ext cx="173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RZ-Benutzername:</a:t>
            </a:r>
            <a:endParaRPr lang="de-DE" sz="1600" dirty="0"/>
          </a:p>
        </p:txBody>
      </p:sp>
      <p:sp>
        <p:nvSpPr>
          <p:cNvPr id="152" name="Rechteck 151"/>
          <p:cNvSpPr/>
          <p:nvPr/>
        </p:nvSpPr>
        <p:spPr>
          <a:xfrm>
            <a:off x="6303756" y="2348880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6228184" y="2060848"/>
            <a:ext cx="1264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RZ-Passwort:</a:t>
            </a:r>
            <a:endParaRPr lang="de-DE" sz="1600" dirty="0"/>
          </a:p>
        </p:txBody>
      </p:sp>
      <p:pic>
        <p:nvPicPr>
          <p:cNvPr id="11268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4605908" y="1165002"/>
            <a:ext cx="216024" cy="216024"/>
          </a:xfrm>
          <a:prstGeom prst="rect">
            <a:avLst/>
          </a:prstGeom>
          <a:noFill/>
        </p:spPr>
      </p:pic>
      <p:cxnSp>
        <p:nvCxnSpPr>
          <p:cNvPr id="155" name="Gerade Verbindung 154"/>
          <p:cNvCxnSpPr/>
          <p:nvPr/>
        </p:nvCxnSpPr>
        <p:spPr>
          <a:xfrm>
            <a:off x="4860032" y="1160459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/>
          <p:cNvSpPr txBox="1"/>
          <p:nvPr/>
        </p:nvSpPr>
        <p:spPr>
          <a:xfrm>
            <a:off x="4847802" y="1112044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htwinkliges Dreieck 156"/>
          <p:cNvSpPr/>
          <p:nvPr/>
        </p:nvSpPr>
        <p:spPr>
          <a:xfrm flipH="1">
            <a:off x="5394031" y="1287808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8" name="Gerade Verbindung 157"/>
          <p:cNvCxnSpPr/>
          <p:nvPr/>
        </p:nvCxnSpPr>
        <p:spPr>
          <a:xfrm>
            <a:off x="4572000" y="1156494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179512" y="260648"/>
            <a:ext cx="144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Startbildschirm</a:t>
            </a:r>
            <a:endParaRPr lang="de-DE" sz="16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3131840" y="260648"/>
            <a:ext cx="129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Notenansicht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6084168" y="260648"/>
            <a:ext cx="129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Einstellungen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251520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Refresh/</a:t>
            </a:r>
            <a:r>
              <a:rPr lang="de-DE" sz="1600" dirty="0" err="1" smtClean="0"/>
              <a:t>Reload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Einstellungen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Auflistung der Abschlüsse</a:t>
            </a:r>
            <a:endParaRPr lang="de-DE" sz="1600" dirty="0"/>
          </a:p>
        </p:txBody>
      </p:sp>
      <p:sp>
        <p:nvSpPr>
          <p:cNvPr id="164" name="Ellipse 163"/>
          <p:cNvSpPr/>
          <p:nvPr/>
        </p:nvSpPr>
        <p:spPr>
          <a:xfrm>
            <a:off x="2555776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1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28438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2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1403648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7" name="Ellipse 166"/>
          <p:cNvSpPr/>
          <p:nvPr/>
        </p:nvSpPr>
        <p:spPr>
          <a:xfrm>
            <a:off x="3491880" y="119675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8" name="Ellipse 167"/>
          <p:cNvSpPr/>
          <p:nvPr/>
        </p:nvSpPr>
        <p:spPr>
          <a:xfrm>
            <a:off x="46440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9" name="Ellipse 168"/>
          <p:cNvSpPr/>
          <p:nvPr/>
        </p:nvSpPr>
        <p:spPr>
          <a:xfrm>
            <a:off x="5148064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6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0" name="Ellipse 169"/>
          <p:cNvSpPr/>
          <p:nvPr/>
        </p:nvSpPr>
        <p:spPr>
          <a:xfrm>
            <a:off x="4860032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7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1" name="Ellipse 170"/>
          <p:cNvSpPr/>
          <p:nvPr/>
        </p:nvSpPr>
        <p:spPr>
          <a:xfrm>
            <a:off x="8244408" y="306896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8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3203848" y="3933056"/>
            <a:ext cx="2808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Zurück zum Startbildschirm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Nach Note suchen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Noten nach Filtern (Alle, Scheine, Noten, Module)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Auflistung der Noten (Grün=Note, Weiß=Schein, Blau=Modul)</a:t>
            </a:r>
            <a:endParaRPr lang="de-DE" sz="16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6156176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de-DE" sz="1600" dirty="0" smtClean="0"/>
              <a:t>Testet die Zugangsdaten und speichert sie bei Erfolg (verschlüsselt?) ab.</a:t>
            </a:r>
            <a:endParaRPr lang="de-D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020272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36296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7236296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323528" y="1412776"/>
            <a:ext cx="4176464" cy="2808312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539552" y="1628800"/>
            <a:ext cx="3384376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788024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04048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551" y="1628800"/>
            <a:ext cx="374441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1844824"/>
            <a:ext cx="1077740" cy="21602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 rot="16200000">
            <a:off x="415573" y="2688884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747119" y="156688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1619672" y="1844824"/>
            <a:ext cx="2664296" cy="21602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539552" y="1844824"/>
            <a:ext cx="374441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9672" y="1844824"/>
            <a:ext cx="0" cy="21602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95737" y="256490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5004048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004048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076056" y="2780928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5436096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25" name="Gerade Verbindung 24"/>
          <p:cNvCxnSpPr/>
          <p:nvPr/>
        </p:nvCxnSpPr>
        <p:spPr>
          <a:xfrm>
            <a:off x="5004048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596337" y="27809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7236296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668344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7236296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403648" y="980728"/>
            <a:ext cx="188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Tablet</a:t>
            </a:r>
            <a:r>
              <a:rPr lang="de-DE" sz="1600" dirty="0" smtClean="0"/>
              <a:t> / large-</a:t>
            </a:r>
            <a:r>
              <a:rPr lang="de-DE" sz="1600" dirty="0" err="1" smtClean="0"/>
              <a:t>screen</a:t>
            </a:r>
            <a:endParaRPr lang="de-DE" sz="1600" dirty="0"/>
          </a:p>
        </p:txBody>
      </p:sp>
      <p:sp>
        <p:nvSpPr>
          <p:cNvPr id="37" name="Geschweifte Klammer rechts 36"/>
          <p:cNvSpPr/>
          <p:nvPr/>
        </p:nvSpPr>
        <p:spPr>
          <a:xfrm rot="5400000">
            <a:off x="2231740" y="2600908"/>
            <a:ext cx="360040" cy="374441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539552" y="4725144"/>
            <a:ext cx="28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Eine </a:t>
            </a:r>
            <a:r>
              <a:rPr lang="de-DE" sz="1400" dirty="0" err="1" smtClean="0"/>
              <a:t>Activity</a:t>
            </a:r>
            <a:r>
              <a:rPr lang="de-DE" sz="1400" dirty="0" smtClean="0"/>
              <a:t> enthält zwei Fragmente</a:t>
            </a:r>
          </a:p>
          <a:p>
            <a:r>
              <a:rPr lang="de-DE" sz="1400" dirty="0" smtClean="0"/>
              <a:t>„Abschlüsse“ und „Noten“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619672" y="1844824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/>
              <a:t>Abschluss auswählen:</a:t>
            </a:r>
          </a:p>
          <a:p>
            <a:r>
              <a:rPr lang="de-DE" sz="1100" i="1" dirty="0" smtClean="0"/>
              <a:t>Zweites Fragment wird aktualisiert</a:t>
            </a:r>
            <a:endParaRPr lang="de-DE" sz="1100" i="1" dirty="0"/>
          </a:p>
        </p:txBody>
      </p:sp>
      <p:cxnSp>
        <p:nvCxnSpPr>
          <p:cNvPr id="50" name="Gewinkelte Verbindung 49"/>
          <p:cNvCxnSpPr>
            <a:endCxn id="19" idx="0"/>
          </p:cNvCxnSpPr>
          <p:nvPr/>
        </p:nvCxnSpPr>
        <p:spPr>
          <a:xfrm>
            <a:off x="1115616" y="2276872"/>
            <a:ext cx="1512169" cy="28803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5148064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Abschluss auswählen</a:t>
            </a:r>
          </a:p>
        </p:txBody>
      </p:sp>
      <p:cxnSp>
        <p:nvCxnSpPr>
          <p:cNvPr id="86" name="Gewinkelte Verbindung 85"/>
          <p:cNvCxnSpPr>
            <a:stCxn id="22" idx="0"/>
            <a:endCxn id="27" idx="0"/>
          </p:cNvCxnSpPr>
          <p:nvPr/>
        </p:nvCxnSpPr>
        <p:spPr>
          <a:xfrm rot="5400000" flipH="1" flipV="1">
            <a:off x="6912260" y="1628800"/>
            <a:ext cx="12700" cy="2304257"/>
          </a:xfrm>
          <a:prstGeom prst="bentConnector3">
            <a:avLst>
              <a:gd name="adj1" fmla="val 13714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7236296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Zweite </a:t>
            </a:r>
            <a:r>
              <a:rPr lang="de-DE" sz="1100" i="1" dirty="0" err="1" smtClean="0"/>
              <a:t>Acitvity</a:t>
            </a:r>
            <a:r>
              <a:rPr lang="de-DE" sz="1100" i="1" dirty="0" smtClean="0"/>
              <a:t> starten</a:t>
            </a:r>
          </a:p>
        </p:txBody>
      </p:sp>
      <p:sp>
        <p:nvSpPr>
          <p:cNvPr id="95" name="Geschweifte Klammer rechts 94"/>
          <p:cNvSpPr/>
          <p:nvPr/>
        </p:nvSpPr>
        <p:spPr>
          <a:xfrm rot="5400000">
            <a:off x="5580112" y="4365104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4788024" y="537321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„Abschlüsse“ mit</a:t>
            </a:r>
          </a:p>
          <a:p>
            <a:r>
              <a:rPr lang="de-DE" sz="1400" dirty="0" smtClean="0"/>
              <a:t>Fragment „Abschlüsse“</a:t>
            </a:r>
          </a:p>
        </p:txBody>
      </p:sp>
      <p:sp>
        <p:nvSpPr>
          <p:cNvPr id="97" name="Geschweifte Klammer rechts 96"/>
          <p:cNvSpPr/>
          <p:nvPr/>
        </p:nvSpPr>
        <p:spPr>
          <a:xfrm rot="5400000">
            <a:off x="7812360" y="4339461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7164288" y="53732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„Noten“ mit</a:t>
            </a:r>
          </a:p>
          <a:p>
            <a:r>
              <a:rPr lang="de-DE" sz="1400" dirty="0" smtClean="0"/>
              <a:t>Fragment „Noten“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6236923" y="98072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Smartphone</a:t>
            </a:r>
            <a:endParaRPr lang="de-D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Grenzstelle 7"/>
          <p:cNvSpPr/>
          <p:nvPr/>
        </p:nvSpPr>
        <p:spPr>
          <a:xfrm>
            <a:off x="1799263" y="301625"/>
            <a:ext cx="720080" cy="28803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Start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Flussdiagramm: Grenzstelle 8"/>
          <p:cNvSpPr/>
          <p:nvPr/>
        </p:nvSpPr>
        <p:spPr>
          <a:xfrm>
            <a:off x="8532440" y="188640"/>
            <a:ext cx="720080" cy="28803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Stop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Flussdiagramm: Prozess 9"/>
          <p:cNvSpPr/>
          <p:nvPr/>
        </p:nvSpPr>
        <p:spPr>
          <a:xfrm>
            <a:off x="1367136" y="908720"/>
            <a:ext cx="1584176" cy="504056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Initialisiere Abschlüsse-</a:t>
            </a:r>
            <a:r>
              <a:rPr lang="de-DE" sz="1400" dirty="0" err="1" smtClean="0">
                <a:solidFill>
                  <a:schemeClr val="tx1"/>
                </a:solidFill>
              </a:rPr>
              <a:t>Activity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532440" y="548680"/>
            <a:ext cx="432048" cy="432048"/>
            <a:chOff x="3707904" y="260648"/>
            <a:chExt cx="432048" cy="432048"/>
          </a:xfrm>
        </p:grpSpPr>
        <p:sp>
          <p:nvSpPr>
            <p:cNvPr id="12" name="Flussdiagramm: Verbindungsstelle 11"/>
            <p:cNvSpPr/>
            <p:nvPr/>
          </p:nvSpPr>
          <p:spPr>
            <a:xfrm>
              <a:off x="3707904" y="260648"/>
              <a:ext cx="432048" cy="43204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lussdiagramm: Verbindungsstelle 10"/>
            <p:cNvSpPr/>
            <p:nvPr/>
          </p:nvSpPr>
          <p:spPr>
            <a:xfrm>
              <a:off x="3851920" y="40466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Flussdiagramm: Verbindungsstelle 14"/>
          <p:cNvSpPr/>
          <p:nvPr/>
        </p:nvSpPr>
        <p:spPr>
          <a:xfrm>
            <a:off x="8783960" y="737320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winkelte Verbindung 17"/>
          <p:cNvCxnSpPr>
            <a:stCxn id="8" idx="2"/>
            <a:endCxn id="10" idx="0"/>
          </p:cNvCxnSpPr>
          <p:nvPr/>
        </p:nvCxnSpPr>
        <p:spPr>
          <a:xfrm rot="5400000">
            <a:off x="1999733" y="749149"/>
            <a:ext cx="319063" cy="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zweigung 24"/>
          <p:cNvSpPr/>
          <p:nvPr/>
        </p:nvSpPr>
        <p:spPr>
          <a:xfrm>
            <a:off x="1006525" y="1844824"/>
            <a:ext cx="2304256" cy="864096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Nutzer &amp; Passwort vorhanden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10" idx="2"/>
            <a:endCxn id="25" idx="0"/>
          </p:cNvCxnSpPr>
          <p:nvPr/>
        </p:nvCxnSpPr>
        <p:spPr>
          <a:xfrm rot="5400000">
            <a:off x="1942915" y="1628515"/>
            <a:ext cx="432048" cy="5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Prozess 34"/>
          <p:cNvSpPr/>
          <p:nvPr/>
        </p:nvSpPr>
        <p:spPr>
          <a:xfrm>
            <a:off x="3923928" y="2096751"/>
            <a:ext cx="1152128" cy="3600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Aktualisieren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25" idx="3"/>
            <a:endCxn id="35" idx="1"/>
          </p:cNvCxnSpPr>
          <p:nvPr/>
        </p:nvCxnSpPr>
        <p:spPr>
          <a:xfrm flipV="1">
            <a:off x="3310781" y="2276771"/>
            <a:ext cx="613147" cy="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ordefinierter Prozess 47"/>
          <p:cNvSpPr/>
          <p:nvPr/>
        </p:nvSpPr>
        <p:spPr>
          <a:xfrm>
            <a:off x="5652120" y="1988914"/>
            <a:ext cx="2160240" cy="576064"/>
          </a:xfrm>
          <a:prstGeom prst="flowChartPredefined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Asynchrone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QIS-Server-Anfrage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Gewinkelte Verbindung 48"/>
          <p:cNvCxnSpPr>
            <a:stCxn id="35" idx="3"/>
            <a:endCxn id="48" idx="1"/>
          </p:cNvCxnSpPr>
          <p:nvPr/>
        </p:nvCxnSpPr>
        <p:spPr>
          <a:xfrm>
            <a:off x="5076056" y="2276771"/>
            <a:ext cx="576064" cy="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Prozess 73"/>
          <p:cNvSpPr/>
          <p:nvPr/>
        </p:nvSpPr>
        <p:spPr>
          <a:xfrm>
            <a:off x="1313681" y="3088382"/>
            <a:ext cx="1693168" cy="504056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Aktiviere Einstellungs-</a:t>
            </a:r>
            <a:r>
              <a:rPr lang="de-DE" sz="1400" dirty="0" err="1" smtClean="0">
                <a:solidFill>
                  <a:schemeClr val="tx1"/>
                </a:solidFill>
              </a:rPr>
              <a:t>Activity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5" name="Gewinkelte Verbindung 74"/>
          <p:cNvCxnSpPr>
            <a:stCxn id="25" idx="2"/>
            <a:endCxn id="74" idx="0"/>
          </p:cNvCxnSpPr>
          <p:nvPr/>
        </p:nvCxnSpPr>
        <p:spPr>
          <a:xfrm rot="16200000" flipH="1">
            <a:off x="1969728" y="2897845"/>
            <a:ext cx="379462" cy="16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74" idx="1"/>
            <a:endCxn id="25" idx="1"/>
          </p:cNvCxnSpPr>
          <p:nvPr/>
        </p:nvCxnSpPr>
        <p:spPr>
          <a:xfrm rot="10800000">
            <a:off x="1006525" y="2276872"/>
            <a:ext cx="307156" cy="1063538"/>
          </a:xfrm>
          <a:prstGeom prst="bentConnector3">
            <a:avLst>
              <a:gd name="adj1" fmla="val 1744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123728" y="270892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491880" y="198884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148" name="Flussdiagramm: Verzweigung 147"/>
          <p:cNvSpPr/>
          <p:nvPr/>
        </p:nvSpPr>
        <p:spPr>
          <a:xfrm>
            <a:off x="3618756" y="2970659"/>
            <a:ext cx="1764382" cy="6480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Daten gefunden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9" name="Gewinkelte Verbindung 148"/>
          <p:cNvCxnSpPr>
            <a:stCxn id="35" idx="2"/>
            <a:endCxn id="148" idx="0"/>
          </p:cNvCxnSpPr>
          <p:nvPr/>
        </p:nvCxnSpPr>
        <p:spPr>
          <a:xfrm rot="16200000" flipH="1">
            <a:off x="4243535" y="2713247"/>
            <a:ext cx="513868" cy="9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winkelte Verbindung 156"/>
          <p:cNvCxnSpPr>
            <a:stCxn id="148" idx="2"/>
            <a:endCxn id="165" idx="0"/>
          </p:cNvCxnSpPr>
          <p:nvPr/>
        </p:nvCxnSpPr>
        <p:spPr>
          <a:xfrm rot="16200000" flipH="1">
            <a:off x="4272012" y="3847665"/>
            <a:ext cx="458341" cy="4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/>
          <p:cNvSpPr txBox="1"/>
          <p:nvPr/>
        </p:nvSpPr>
        <p:spPr>
          <a:xfrm>
            <a:off x="4473514" y="364502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159" name="Flussdiagramm: Prozess 158"/>
          <p:cNvSpPr/>
          <p:nvPr/>
        </p:nvSpPr>
        <p:spPr>
          <a:xfrm>
            <a:off x="5940152" y="3078485"/>
            <a:ext cx="1656184" cy="4320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Aktualisierungs-Fragment anzeigen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0" name="Gewinkelte Verbindung 159"/>
          <p:cNvCxnSpPr>
            <a:stCxn id="148" idx="3"/>
            <a:endCxn id="159" idx="1"/>
          </p:cNvCxnSpPr>
          <p:nvPr/>
        </p:nvCxnSpPr>
        <p:spPr>
          <a:xfrm flipV="1">
            <a:off x="5383138" y="3294509"/>
            <a:ext cx="557014" cy="1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/>
          <p:cNvSpPr txBox="1"/>
          <p:nvPr/>
        </p:nvSpPr>
        <p:spPr>
          <a:xfrm>
            <a:off x="5292080" y="299695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</a:p>
        </p:txBody>
      </p:sp>
      <p:sp>
        <p:nvSpPr>
          <p:cNvPr id="165" name="Flussdiagramm: Prozess 164"/>
          <p:cNvSpPr/>
          <p:nvPr/>
        </p:nvSpPr>
        <p:spPr>
          <a:xfrm>
            <a:off x="3745334" y="4077072"/>
            <a:ext cx="1512168" cy="4320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Zeige gefundene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2" name="Flussdiagramm: Verzweigung 171"/>
          <p:cNvSpPr/>
          <p:nvPr/>
        </p:nvSpPr>
        <p:spPr>
          <a:xfrm>
            <a:off x="3419872" y="4869160"/>
            <a:ext cx="2160240" cy="6480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2-Fragment-Ansicht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3" name="Gewinkelte Verbindung 172"/>
          <p:cNvCxnSpPr>
            <a:stCxn id="165" idx="2"/>
            <a:endCxn id="172" idx="0"/>
          </p:cNvCxnSpPr>
          <p:nvPr/>
        </p:nvCxnSpPr>
        <p:spPr>
          <a:xfrm rot="5400000">
            <a:off x="4320685" y="4688427"/>
            <a:ext cx="360040" cy="1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ussdiagramm: Prozess 180"/>
          <p:cNvSpPr/>
          <p:nvPr/>
        </p:nvSpPr>
        <p:spPr>
          <a:xfrm>
            <a:off x="6012160" y="5445224"/>
            <a:ext cx="1872208" cy="115212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Abschlüsse und Notenliste anzeigen. Markiere und zeige ersten gefundenen Abschluss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2" name="Flussdiagramm: Prozess 181"/>
          <p:cNvSpPr/>
          <p:nvPr/>
        </p:nvSpPr>
        <p:spPr>
          <a:xfrm>
            <a:off x="1115616" y="5445224"/>
            <a:ext cx="1872208" cy="4320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Zeige Liste gefundener Abschlüsse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83" name="Gewinkelte Verbindung 182"/>
          <p:cNvCxnSpPr>
            <a:stCxn id="172" idx="3"/>
            <a:endCxn id="181" idx="0"/>
          </p:cNvCxnSpPr>
          <p:nvPr/>
        </p:nvCxnSpPr>
        <p:spPr>
          <a:xfrm>
            <a:off x="5580112" y="5193196"/>
            <a:ext cx="1368152" cy="2520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winkelte Verbindung 182"/>
          <p:cNvCxnSpPr>
            <a:stCxn id="172" idx="1"/>
            <a:endCxn id="182" idx="0"/>
          </p:cNvCxnSpPr>
          <p:nvPr/>
        </p:nvCxnSpPr>
        <p:spPr>
          <a:xfrm rot="10800000" flipV="1">
            <a:off x="2051720" y="5193196"/>
            <a:ext cx="1368152" cy="2520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2555776" y="486916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</a:p>
        </p:txBody>
      </p:sp>
      <p:sp>
        <p:nvSpPr>
          <p:cNvPr id="195" name="Textfeld 194"/>
          <p:cNvSpPr txBox="1"/>
          <p:nvPr/>
        </p:nvSpPr>
        <p:spPr>
          <a:xfrm>
            <a:off x="6012160" y="486916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Bildschirmpräsentation (4:3)</PresentationFormat>
  <Paragraphs>81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A. Anderson</dc:creator>
  <cp:lastModifiedBy>Andreas</cp:lastModifiedBy>
  <cp:revision>51</cp:revision>
  <dcterms:created xsi:type="dcterms:W3CDTF">2012-11-15T13:36:15Z</dcterms:created>
  <dcterms:modified xsi:type="dcterms:W3CDTF">2013-01-04T14:14:29Z</dcterms:modified>
</cp:coreProperties>
</file>