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8028384" y="188640"/>
            <a:ext cx="692385" cy="216024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680095" y="78581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</p:cNvCxnSpPr>
          <p:nvPr/>
        </p:nvCxnSpPr>
        <p:spPr>
          <a:xfrm rot="16200000" flipH="1">
            <a:off x="8312193" y="467048"/>
            <a:ext cx="247057" cy="12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331640" y="155679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2244119" y="135919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11352" y="174450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547271" y="187951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86053" y="168009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 flipV="1">
            <a:off x="5019167" y="187807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624930" y="263691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5400000">
            <a:off x="2223181" y="242063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331640" y="188082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11760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8448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61062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168094" y="231169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62749" y="330094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27984" y="31409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267442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15277" y="285264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6369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0571" y="350577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30737" y="422815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16200000" flipH="1">
            <a:off x="4287270" y="404611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5724128" y="479715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259632" y="479715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07891" y="447118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159733" y="447118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221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22108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331640" y="1484784"/>
            <a:ext cx="1061171" cy="564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Benutzer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987824" y="260648"/>
            <a:ext cx="2016224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" name="Ellipse 4"/>
          <p:cNvSpPr/>
          <p:nvPr/>
        </p:nvSpPr>
        <p:spPr>
          <a:xfrm>
            <a:off x="3347864" y="332656"/>
            <a:ext cx="1273405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5856" y="908720"/>
            <a:ext cx="1432581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Kurse/Noten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556792"/>
            <a:ext cx="1538697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Kursdetails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75856" y="2204864"/>
            <a:ext cx="1485639" cy="564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Kurse suchen und filtern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419872" y="2852936"/>
            <a:ext cx="1273405" cy="492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Noten „teilen“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2" idx="6"/>
            <a:endCxn id="5" idx="2"/>
          </p:cNvCxnSpPr>
          <p:nvPr/>
        </p:nvCxnSpPr>
        <p:spPr>
          <a:xfrm flipV="1">
            <a:off x="2392811" y="548680"/>
            <a:ext cx="955053" cy="121821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2" idx="6"/>
            <a:endCxn id="6" idx="2"/>
          </p:cNvCxnSpPr>
          <p:nvPr/>
        </p:nvCxnSpPr>
        <p:spPr>
          <a:xfrm flipV="1">
            <a:off x="2392811" y="1124744"/>
            <a:ext cx="883045" cy="6421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2" idx="6"/>
            <a:endCxn id="7" idx="2"/>
          </p:cNvCxnSpPr>
          <p:nvPr/>
        </p:nvCxnSpPr>
        <p:spPr>
          <a:xfrm>
            <a:off x="2392811" y="1766898"/>
            <a:ext cx="883045" cy="591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2" idx="6"/>
            <a:endCxn id="8" idx="2"/>
          </p:cNvCxnSpPr>
          <p:nvPr/>
        </p:nvCxnSpPr>
        <p:spPr>
          <a:xfrm>
            <a:off x="2392811" y="1766898"/>
            <a:ext cx="883045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" idx="6"/>
            <a:endCxn id="9" idx="2"/>
          </p:cNvCxnSpPr>
          <p:nvPr/>
        </p:nvCxnSpPr>
        <p:spPr>
          <a:xfrm>
            <a:off x="2392811" y="1766898"/>
            <a:ext cx="1027061" cy="13321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5580112" y="260648"/>
            <a:ext cx="1224136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QIS-Server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mit Pfeil 69"/>
          <p:cNvCxnSpPr>
            <a:stCxn id="4" idx="3"/>
            <a:endCxn id="37" idx="1"/>
          </p:cNvCxnSpPr>
          <p:nvPr/>
        </p:nvCxnSpPr>
        <p:spPr>
          <a:xfrm>
            <a:off x="5004048" y="184482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Bildschirmpräsentation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61</cp:revision>
  <dcterms:created xsi:type="dcterms:W3CDTF">2012-11-15T13:36:15Z</dcterms:created>
  <dcterms:modified xsi:type="dcterms:W3CDTF">2013-01-12T17:12:30Z</dcterms:modified>
</cp:coreProperties>
</file>