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03.01.2013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03.01.2013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03.01.2013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6F50-2E74-4531-A9D7-82F060543DE4}" type="datetimeFigureOut">
              <a:rPr lang="de-DE" smtClean="0"/>
              <a:pPr/>
              <a:t>03.01.2013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hteck 110"/>
          <p:cNvSpPr/>
          <p:nvPr/>
        </p:nvSpPr>
        <p:spPr>
          <a:xfrm>
            <a:off x="3203848" y="2852936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3203848" y="2564904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3203848" y="1988840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>
            <a:off x="251520" y="17008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251520" y="198884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3203848" y="1412776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/>
          <p:nvPr/>
        </p:nvCxnSpPr>
        <p:spPr>
          <a:xfrm>
            <a:off x="3203848" y="198884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3203848" y="2276872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3203848" y="2564904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3203848" y="285293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3203848" y="314096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3203848" y="17008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51520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51520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251520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66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64096" cy="231096"/>
          </a:xfrm>
          <a:prstGeom prst="rect">
            <a:avLst/>
          </a:prstGeom>
          <a:noFill/>
        </p:spPr>
      </p:pic>
      <p:grpSp>
        <p:nvGrpSpPr>
          <p:cNvPr id="11" name="Gruppieren 10"/>
          <p:cNvGrpSpPr/>
          <p:nvPr/>
        </p:nvGrpSpPr>
        <p:grpSpPr>
          <a:xfrm>
            <a:off x="2874859" y="1184466"/>
            <a:ext cx="45719" cy="175350"/>
            <a:chOff x="3419872" y="930248"/>
            <a:chExt cx="45719" cy="175350"/>
          </a:xfrm>
        </p:grpSpPr>
        <p:sp>
          <p:nvSpPr>
            <p:cNvPr id="8" name="Rechteck 7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Gebogener Pfeil 11"/>
          <p:cNvSpPr/>
          <p:nvPr/>
        </p:nvSpPr>
        <p:spPr>
          <a:xfrm>
            <a:off x="2574085" y="1177204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/>
          <p:nvPr/>
        </p:nvCxnSpPr>
        <p:spPr>
          <a:xfrm>
            <a:off x="2771800" y="116103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2555776" y="1163418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53190" y="1412776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84 Bachelor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251520" y="1700808"/>
            <a:ext cx="103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90 Master</a:t>
            </a:r>
            <a:endParaRPr lang="de-DE" sz="1600" dirty="0"/>
          </a:p>
        </p:txBody>
      </p:sp>
      <p:sp>
        <p:nvSpPr>
          <p:cNvPr id="27" name="Gleichschenkliges Dreieck 26"/>
          <p:cNvSpPr/>
          <p:nvPr/>
        </p:nvSpPr>
        <p:spPr>
          <a:xfrm rot="5400000">
            <a:off x="2807804" y="1520788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 rot="5400000">
            <a:off x="2807804" y="1808820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203848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203848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203848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836712"/>
            <a:ext cx="864096" cy="231096"/>
          </a:xfrm>
          <a:prstGeom prst="rect">
            <a:avLst/>
          </a:prstGeom>
          <a:noFill/>
        </p:spPr>
      </p:pic>
      <p:grpSp>
        <p:nvGrpSpPr>
          <p:cNvPr id="40" name="Gruppieren 39"/>
          <p:cNvGrpSpPr/>
          <p:nvPr/>
        </p:nvGrpSpPr>
        <p:grpSpPr>
          <a:xfrm>
            <a:off x="5827187" y="1184466"/>
            <a:ext cx="45719" cy="175350"/>
            <a:chOff x="3419872" y="930248"/>
            <a:chExt cx="45719" cy="175350"/>
          </a:xfrm>
        </p:grpSpPr>
        <p:sp>
          <p:nvSpPr>
            <p:cNvPr id="41" name="Rechteck 40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Gebogener Pfeil 43"/>
          <p:cNvSpPr/>
          <p:nvPr/>
        </p:nvSpPr>
        <p:spPr>
          <a:xfrm>
            <a:off x="5526413" y="1177204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5" name="Gerade Verbindung 44"/>
          <p:cNvCxnSpPr/>
          <p:nvPr/>
        </p:nvCxnSpPr>
        <p:spPr>
          <a:xfrm>
            <a:off x="5724128" y="116103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5508104" y="1163418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205518" y="1412776"/>
            <a:ext cx="1352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</a:t>
            </a:r>
            <a:endParaRPr lang="de-DE" sz="1600" dirty="0"/>
          </a:p>
        </p:txBody>
      </p:sp>
      <p:sp>
        <p:nvSpPr>
          <p:cNvPr id="48" name="Textfeld 47"/>
          <p:cNvSpPr txBox="1"/>
          <p:nvPr/>
        </p:nvSpPr>
        <p:spPr>
          <a:xfrm>
            <a:off x="3203848" y="1700808"/>
            <a:ext cx="1618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 (S)</a:t>
            </a:r>
            <a:endParaRPr lang="de-DE" sz="1600" dirty="0"/>
          </a:p>
        </p:txBody>
      </p:sp>
      <p:sp>
        <p:nvSpPr>
          <p:cNvPr id="53" name="Textfeld 52"/>
          <p:cNvSpPr txBox="1"/>
          <p:nvPr/>
        </p:nvSpPr>
        <p:spPr>
          <a:xfrm>
            <a:off x="3203848" y="1988840"/>
            <a:ext cx="1321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</a:t>
            </a:r>
            <a:endParaRPr lang="de-DE" sz="1600" dirty="0"/>
          </a:p>
        </p:txBody>
      </p:sp>
      <p:sp>
        <p:nvSpPr>
          <p:cNvPr id="55" name="Textfeld 54"/>
          <p:cNvSpPr txBox="1"/>
          <p:nvPr/>
        </p:nvSpPr>
        <p:spPr>
          <a:xfrm>
            <a:off x="3203848" y="2276872"/>
            <a:ext cx="1587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 (S)</a:t>
            </a:r>
            <a:endParaRPr lang="de-DE" sz="1600" dirty="0"/>
          </a:p>
        </p:txBody>
      </p:sp>
      <p:sp>
        <p:nvSpPr>
          <p:cNvPr id="59" name="Textfeld 58"/>
          <p:cNvSpPr txBox="1"/>
          <p:nvPr/>
        </p:nvSpPr>
        <p:spPr>
          <a:xfrm>
            <a:off x="3203848" y="2564904"/>
            <a:ext cx="210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Algorithmen und The…</a:t>
            </a:r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3203848" y="2852936"/>
            <a:ext cx="171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Wahlpflichtmodul</a:t>
            </a:r>
            <a:endParaRPr lang="de-DE" sz="16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5437766" y="141277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3,3</a:t>
            </a:r>
            <a:endParaRPr lang="de-DE" sz="1600" dirty="0"/>
          </a:p>
        </p:txBody>
      </p:sp>
      <p:sp>
        <p:nvSpPr>
          <p:cNvPr id="104" name="Textfeld 103"/>
          <p:cNvSpPr txBox="1"/>
          <p:nvPr/>
        </p:nvSpPr>
        <p:spPr>
          <a:xfrm>
            <a:off x="5436096" y="1700808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436096" y="198884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1,3</a:t>
            </a:r>
            <a:endParaRPr lang="de-DE" sz="16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5436096" y="2276872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5436096" y="256490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1,8</a:t>
            </a:r>
            <a:endParaRPr lang="de-DE" sz="16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5436096" y="285293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1,1</a:t>
            </a:r>
            <a:endParaRPr lang="de-DE" sz="1600" dirty="0"/>
          </a:p>
        </p:txBody>
      </p:sp>
      <p:cxnSp>
        <p:nvCxnSpPr>
          <p:cNvPr id="112" name="Gerade Verbindung 111"/>
          <p:cNvCxnSpPr/>
          <p:nvPr/>
        </p:nvCxnSpPr>
        <p:spPr>
          <a:xfrm>
            <a:off x="3491880" y="115865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Gleichschenkliges Dreieck 112"/>
          <p:cNvSpPr/>
          <p:nvPr/>
        </p:nvSpPr>
        <p:spPr>
          <a:xfrm rot="16200000" flipH="1">
            <a:off x="3284302" y="1232756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/>
          <p:cNvSpPr/>
          <p:nvPr/>
        </p:nvSpPr>
        <p:spPr>
          <a:xfrm>
            <a:off x="6156176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6156176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/>
          <p:cNvSpPr/>
          <p:nvPr/>
        </p:nvSpPr>
        <p:spPr>
          <a:xfrm>
            <a:off x="6156176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7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836712"/>
            <a:ext cx="864096" cy="231096"/>
          </a:xfrm>
          <a:prstGeom prst="rect">
            <a:avLst/>
          </a:prstGeom>
          <a:noFill/>
        </p:spPr>
      </p:pic>
      <p:cxnSp>
        <p:nvCxnSpPr>
          <p:cNvPr id="147" name="Gerade Verbindung 146"/>
          <p:cNvCxnSpPr/>
          <p:nvPr/>
        </p:nvCxnSpPr>
        <p:spPr>
          <a:xfrm>
            <a:off x="6444208" y="115865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Gleichschenkliges Dreieck 147"/>
          <p:cNvSpPr/>
          <p:nvPr/>
        </p:nvSpPr>
        <p:spPr>
          <a:xfrm rot="16200000" flipH="1">
            <a:off x="6236630" y="1232756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6303756" y="1772816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mimuster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3756" y="2780928"/>
            <a:ext cx="187220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Speichern</a:t>
            </a:r>
            <a:endParaRPr lang="de-DE" dirty="0"/>
          </a:p>
        </p:txBody>
      </p:sp>
      <p:sp>
        <p:nvSpPr>
          <p:cNvPr id="151" name="Textfeld 150"/>
          <p:cNvSpPr txBox="1"/>
          <p:nvPr/>
        </p:nvSpPr>
        <p:spPr>
          <a:xfrm>
            <a:off x="6228184" y="1484784"/>
            <a:ext cx="173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RZ-Benutzername:</a:t>
            </a:r>
            <a:endParaRPr lang="de-DE" sz="1600" dirty="0"/>
          </a:p>
        </p:txBody>
      </p:sp>
      <p:sp>
        <p:nvSpPr>
          <p:cNvPr id="152" name="Rechteck 151"/>
          <p:cNvSpPr/>
          <p:nvPr/>
        </p:nvSpPr>
        <p:spPr>
          <a:xfrm>
            <a:off x="6303756" y="2348880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••••••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6228184" y="2060848"/>
            <a:ext cx="1264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RZ-Passwort:</a:t>
            </a:r>
            <a:endParaRPr lang="de-DE" sz="1600" dirty="0"/>
          </a:p>
        </p:txBody>
      </p:sp>
      <p:pic>
        <p:nvPicPr>
          <p:cNvPr id="11268" name="Picture 4" descr="http://m.tk.de/centaurus/images_mobile/ausbildung/lupeStellen.png"/>
          <p:cNvPicPr>
            <a:picLocks noChangeAspect="1" noChangeArrowheads="1"/>
          </p:cNvPicPr>
          <p:nvPr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>
            <a:off x="4605908" y="1165002"/>
            <a:ext cx="216024" cy="216024"/>
          </a:xfrm>
          <a:prstGeom prst="rect">
            <a:avLst/>
          </a:prstGeom>
          <a:noFill/>
        </p:spPr>
      </p:pic>
      <p:cxnSp>
        <p:nvCxnSpPr>
          <p:cNvPr id="155" name="Gerade Verbindung 154"/>
          <p:cNvCxnSpPr/>
          <p:nvPr/>
        </p:nvCxnSpPr>
        <p:spPr>
          <a:xfrm>
            <a:off x="4860032" y="1160459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/>
          <p:cNvSpPr txBox="1"/>
          <p:nvPr/>
        </p:nvSpPr>
        <p:spPr>
          <a:xfrm>
            <a:off x="4847802" y="1112044"/>
            <a:ext cx="613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Filter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Rechtwinkliges Dreieck 156"/>
          <p:cNvSpPr/>
          <p:nvPr/>
        </p:nvSpPr>
        <p:spPr>
          <a:xfrm flipH="1">
            <a:off x="5394031" y="1287808"/>
            <a:ext cx="64294" cy="62513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8" name="Gerade Verbindung 157"/>
          <p:cNvCxnSpPr/>
          <p:nvPr/>
        </p:nvCxnSpPr>
        <p:spPr>
          <a:xfrm>
            <a:off x="4572000" y="1156494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179512" y="260648"/>
            <a:ext cx="1448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Startbildschirm</a:t>
            </a:r>
            <a:endParaRPr lang="de-DE" sz="1600" dirty="0"/>
          </a:p>
        </p:txBody>
      </p:sp>
      <p:sp>
        <p:nvSpPr>
          <p:cNvPr id="161" name="Textfeld 160"/>
          <p:cNvSpPr txBox="1"/>
          <p:nvPr/>
        </p:nvSpPr>
        <p:spPr>
          <a:xfrm>
            <a:off x="3131840" y="260648"/>
            <a:ext cx="1296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Notenansicht</a:t>
            </a:r>
            <a:endParaRPr lang="de-DE" sz="16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6084168" y="260648"/>
            <a:ext cx="1298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Einstellungen</a:t>
            </a:r>
            <a:endParaRPr lang="de-DE" sz="1600" dirty="0"/>
          </a:p>
        </p:txBody>
      </p:sp>
      <p:sp>
        <p:nvSpPr>
          <p:cNvPr id="163" name="Textfeld 162"/>
          <p:cNvSpPr txBox="1"/>
          <p:nvPr/>
        </p:nvSpPr>
        <p:spPr>
          <a:xfrm>
            <a:off x="251520" y="3933056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Refresh/</a:t>
            </a:r>
            <a:r>
              <a:rPr lang="de-DE" sz="1600" dirty="0" err="1" smtClean="0"/>
              <a:t>Reload</a:t>
            </a:r>
            <a:endParaRPr lang="de-DE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Einstellungen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Auflistung der Abschlüsse</a:t>
            </a:r>
            <a:endParaRPr lang="de-DE" sz="1600" dirty="0"/>
          </a:p>
        </p:txBody>
      </p:sp>
      <p:sp>
        <p:nvSpPr>
          <p:cNvPr id="164" name="Ellipse 163"/>
          <p:cNvSpPr/>
          <p:nvPr/>
        </p:nvSpPr>
        <p:spPr>
          <a:xfrm>
            <a:off x="2555776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1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65" name="Ellipse 164"/>
          <p:cNvSpPr/>
          <p:nvPr/>
        </p:nvSpPr>
        <p:spPr>
          <a:xfrm>
            <a:off x="2843808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2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66" name="Ellipse 165"/>
          <p:cNvSpPr/>
          <p:nvPr/>
        </p:nvSpPr>
        <p:spPr>
          <a:xfrm>
            <a:off x="1403648" y="162880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7" name="Ellipse 166"/>
          <p:cNvSpPr/>
          <p:nvPr/>
        </p:nvSpPr>
        <p:spPr>
          <a:xfrm>
            <a:off x="3491880" y="1196752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8" name="Ellipse 167"/>
          <p:cNvSpPr/>
          <p:nvPr/>
        </p:nvSpPr>
        <p:spPr>
          <a:xfrm>
            <a:off x="4644008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9" name="Ellipse 168"/>
          <p:cNvSpPr/>
          <p:nvPr/>
        </p:nvSpPr>
        <p:spPr>
          <a:xfrm>
            <a:off x="5148064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6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0" name="Ellipse 169"/>
          <p:cNvSpPr/>
          <p:nvPr/>
        </p:nvSpPr>
        <p:spPr>
          <a:xfrm>
            <a:off x="4860032" y="162880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7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1" name="Ellipse 170"/>
          <p:cNvSpPr/>
          <p:nvPr/>
        </p:nvSpPr>
        <p:spPr>
          <a:xfrm>
            <a:off x="8244408" y="306896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8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3" name="Textfeld 172"/>
          <p:cNvSpPr txBox="1"/>
          <p:nvPr/>
        </p:nvSpPr>
        <p:spPr>
          <a:xfrm>
            <a:off x="3203848" y="3933056"/>
            <a:ext cx="28083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Zurück zum Startbildschirm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Nach Note suchen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Noten nach Filtern (Alle, Scheine, Noten, Module)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Auflistung der Noten (Grün=Note, Weiß=Schein, Blau=Modul)</a:t>
            </a:r>
            <a:endParaRPr lang="de-DE" sz="1600" dirty="0"/>
          </a:p>
        </p:txBody>
      </p:sp>
      <p:sp>
        <p:nvSpPr>
          <p:cNvPr id="174" name="Textfeld 173"/>
          <p:cNvSpPr txBox="1"/>
          <p:nvPr/>
        </p:nvSpPr>
        <p:spPr>
          <a:xfrm>
            <a:off x="6156176" y="3933056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 startAt="8"/>
            </a:pPr>
            <a:r>
              <a:rPr lang="de-DE" sz="1600" dirty="0" smtClean="0"/>
              <a:t>Testet die Zugangsdaten und speichert sie bei Erfolg (verschlüsselt?) ab.</a:t>
            </a:r>
            <a:endParaRPr lang="de-DE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7020272" y="1412776"/>
            <a:ext cx="1944216" cy="3456384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236296" y="1628800"/>
            <a:ext cx="1512168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/>
          <p:cNvSpPr/>
          <p:nvPr/>
        </p:nvSpPr>
        <p:spPr>
          <a:xfrm>
            <a:off x="7236296" y="1844824"/>
            <a:ext cx="1512168" cy="280831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323528" y="1412776"/>
            <a:ext cx="4176464" cy="2808312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539552" y="1628800"/>
            <a:ext cx="3384376" cy="201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4788024" y="1412776"/>
            <a:ext cx="1944216" cy="3456384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004048" y="1628800"/>
            <a:ext cx="1512168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39551" y="1628800"/>
            <a:ext cx="374441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39552" y="1844824"/>
            <a:ext cx="1077740" cy="216024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 rot="16200000">
            <a:off x="415573" y="2688884"/>
            <a:ext cx="136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Abschlüsse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747119" y="156688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sp>
        <p:nvSpPr>
          <p:cNvPr id="18" name="Rechteck 17"/>
          <p:cNvSpPr/>
          <p:nvPr/>
        </p:nvSpPr>
        <p:spPr>
          <a:xfrm>
            <a:off x="1619672" y="1844824"/>
            <a:ext cx="2664296" cy="21602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539552" y="1844824"/>
            <a:ext cx="374441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9672" y="1844824"/>
            <a:ext cx="0" cy="21602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95737" y="2564904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Noten</a:t>
            </a:r>
            <a:endParaRPr lang="de-DE" sz="2000" dirty="0"/>
          </a:p>
        </p:txBody>
      </p:sp>
      <p:sp>
        <p:nvSpPr>
          <p:cNvPr id="20" name="Rechteck 19"/>
          <p:cNvSpPr/>
          <p:nvPr/>
        </p:nvSpPr>
        <p:spPr>
          <a:xfrm>
            <a:off x="5004048" y="1628800"/>
            <a:ext cx="1512168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004048" y="1844824"/>
            <a:ext cx="1512168" cy="280831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5076056" y="2780928"/>
            <a:ext cx="136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Abschlüsse</a:t>
            </a:r>
            <a:endParaRPr lang="de-DE" sz="2000" dirty="0"/>
          </a:p>
        </p:txBody>
      </p:sp>
      <p:sp>
        <p:nvSpPr>
          <p:cNvPr id="23" name="Textfeld 22"/>
          <p:cNvSpPr txBox="1"/>
          <p:nvPr/>
        </p:nvSpPr>
        <p:spPr>
          <a:xfrm>
            <a:off x="5436096" y="155679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cxnSp>
        <p:nvCxnSpPr>
          <p:cNvPr id="25" name="Gerade Verbindung 24"/>
          <p:cNvCxnSpPr/>
          <p:nvPr/>
        </p:nvCxnSpPr>
        <p:spPr>
          <a:xfrm>
            <a:off x="5004048" y="1844824"/>
            <a:ext cx="15121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7596337" y="278092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Noten</a:t>
            </a:r>
            <a:endParaRPr lang="de-DE" sz="2000" dirty="0"/>
          </a:p>
        </p:txBody>
      </p:sp>
      <p:sp>
        <p:nvSpPr>
          <p:cNvPr id="29" name="Rechteck 28"/>
          <p:cNvSpPr/>
          <p:nvPr/>
        </p:nvSpPr>
        <p:spPr>
          <a:xfrm>
            <a:off x="7236296" y="1628800"/>
            <a:ext cx="1512168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7668344" y="155679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cxnSp>
        <p:nvCxnSpPr>
          <p:cNvPr id="31" name="Gerade Verbindung 30"/>
          <p:cNvCxnSpPr/>
          <p:nvPr/>
        </p:nvCxnSpPr>
        <p:spPr>
          <a:xfrm>
            <a:off x="7236296" y="1844824"/>
            <a:ext cx="15121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403648" y="980728"/>
            <a:ext cx="188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Tablet</a:t>
            </a:r>
            <a:r>
              <a:rPr lang="de-DE" sz="1600" dirty="0" smtClean="0"/>
              <a:t> / large-</a:t>
            </a:r>
            <a:r>
              <a:rPr lang="de-DE" sz="1600" dirty="0" err="1" smtClean="0"/>
              <a:t>screen</a:t>
            </a:r>
            <a:endParaRPr lang="de-DE" sz="1600" dirty="0"/>
          </a:p>
        </p:txBody>
      </p:sp>
      <p:sp>
        <p:nvSpPr>
          <p:cNvPr id="37" name="Geschweifte Klammer rechts 36"/>
          <p:cNvSpPr/>
          <p:nvPr/>
        </p:nvSpPr>
        <p:spPr>
          <a:xfrm rot="5400000">
            <a:off x="2231740" y="2600908"/>
            <a:ext cx="360040" cy="374441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539552" y="4725144"/>
            <a:ext cx="284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Eine </a:t>
            </a:r>
            <a:r>
              <a:rPr lang="de-DE" sz="1400" dirty="0" err="1" smtClean="0"/>
              <a:t>Activity</a:t>
            </a:r>
            <a:r>
              <a:rPr lang="de-DE" sz="1400" dirty="0" smtClean="0"/>
              <a:t> enthält zwei Fragmente</a:t>
            </a:r>
          </a:p>
          <a:p>
            <a:r>
              <a:rPr lang="de-DE" sz="1400" dirty="0" smtClean="0"/>
              <a:t>„Abschlüsse“ und „Noten“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1619672" y="1844824"/>
            <a:ext cx="2164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smtClean="0"/>
              <a:t>Abschluss auswählen:</a:t>
            </a:r>
          </a:p>
          <a:p>
            <a:r>
              <a:rPr lang="de-DE" sz="1100" i="1" dirty="0" smtClean="0"/>
              <a:t>Zweites Fragment wird aktualisiert</a:t>
            </a:r>
            <a:endParaRPr lang="de-DE" sz="1100" i="1" dirty="0"/>
          </a:p>
        </p:txBody>
      </p:sp>
      <p:cxnSp>
        <p:nvCxnSpPr>
          <p:cNvPr id="50" name="Gewinkelte Verbindung 49"/>
          <p:cNvCxnSpPr>
            <a:endCxn id="19" idx="0"/>
          </p:cNvCxnSpPr>
          <p:nvPr/>
        </p:nvCxnSpPr>
        <p:spPr>
          <a:xfrm>
            <a:off x="1115616" y="2276872"/>
            <a:ext cx="1512169" cy="28803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5148064" y="2276872"/>
            <a:ext cx="1619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smtClean="0"/>
              <a:t>Abschluss auswählen</a:t>
            </a:r>
          </a:p>
        </p:txBody>
      </p:sp>
      <p:cxnSp>
        <p:nvCxnSpPr>
          <p:cNvPr id="86" name="Gewinkelte Verbindung 85"/>
          <p:cNvCxnSpPr>
            <a:stCxn id="22" idx="0"/>
            <a:endCxn id="27" idx="0"/>
          </p:cNvCxnSpPr>
          <p:nvPr/>
        </p:nvCxnSpPr>
        <p:spPr>
          <a:xfrm rot="5400000" flipH="1" flipV="1">
            <a:off x="6912260" y="1628800"/>
            <a:ext cx="12700" cy="2304257"/>
          </a:xfrm>
          <a:prstGeom prst="bentConnector3">
            <a:avLst>
              <a:gd name="adj1" fmla="val 137141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/>
          <p:cNvSpPr txBox="1"/>
          <p:nvPr/>
        </p:nvSpPr>
        <p:spPr>
          <a:xfrm>
            <a:off x="7236296" y="2276872"/>
            <a:ext cx="1619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smtClean="0"/>
              <a:t>Zweite </a:t>
            </a:r>
            <a:r>
              <a:rPr lang="de-DE" sz="1100" i="1" dirty="0" err="1" smtClean="0"/>
              <a:t>Acitvity</a:t>
            </a:r>
            <a:r>
              <a:rPr lang="de-DE" sz="1100" i="1" dirty="0" smtClean="0"/>
              <a:t> starten</a:t>
            </a:r>
          </a:p>
        </p:txBody>
      </p:sp>
      <p:sp>
        <p:nvSpPr>
          <p:cNvPr id="95" name="Geschweifte Klammer rechts 94"/>
          <p:cNvSpPr/>
          <p:nvPr/>
        </p:nvSpPr>
        <p:spPr>
          <a:xfrm rot="5400000">
            <a:off x="5580112" y="4365104"/>
            <a:ext cx="360040" cy="151216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/>
          <p:cNvSpPr txBox="1"/>
          <p:nvPr/>
        </p:nvSpPr>
        <p:spPr>
          <a:xfrm>
            <a:off x="4788024" y="537321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Activity</a:t>
            </a:r>
            <a:r>
              <a:rPr lang="de-DE" sz="1400" dirty="0" smtClean="0"/>
              <a:t> „Abschlüsse“ mit</a:t>
            </a:r>
          </a:p>
          <a:p>
            <a:r>
              <a:rPr lang="de-DE" sz="1400" dirty="0" smtClean="0"/>
              <a:t>Fragment „Abschlüsse“</a:t>
            </a:r>
          </a:p>
        </p:txBody>
      </p:sp>
      <p:sp>
        <p:nvSpPr>
          <p:cNvPr id="97" name="Geschweifte Klammer rechts 96"/>
          <p:cNvSpPr/>
          <p:nvPr/>
        </p:nvSpPr>
        <p:spPr>
          <a:xfrm rot="5400000">
            <a:off x="7812360" y="4339461"/>
            <a:ext cx="360040" cy="151216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/>
          <p:cNvSpPr txBox="1"/>
          <p:nvPr/>
        </p:nvSpPr>
        <p:spPr>
          <a:xfrm>
            <a:off x="7164288" y="537321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Activity</a:t>
            </a:r>
            <a:r>
              <a:rPr lang="de-DE" sz="1400" dirty="0" smtClean="0"/>
              <a:t> „Noten“ mit</a:t>
            </a:r>
          </a:p>
          <a:p>
            <a:r>
              <a:rPr lang="de-DE" sz="1400" dirty="0" smtClean="0"/>
              <a:t>Fragment „Noten“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6236923" y="980728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Smartphone</a:t>
            </a:r>
            <a:endParaRPr lang="de-DE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Bildschirmpräsentation (4:3)</PresentationFormat>
  <Paragraphs>61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Company>Metacortex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A. Anderson</dc:creator>
  <cp:lastModifiedBy>Andreas</cp:lastModifiedBy>
  <cp:revision>32</cp:revision>
  <dcterms:created xsi:type="dcterms:W3CDTF">2012-11-15T13:36:15Z</dcterms:created>
  <dcterms:modified xsi:type="dcterms:W3CDTF">2013-01-03T13:59:04Z</dcterms:modified>
</cp:coreProperties>
</file>