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12.01.2013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8028384" y="188640"/>
            <a:ext cx="692385" cy="216024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8532440" y="188640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1680095" y="785814"/>
            <a:ext cx="1523246" cy="3780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532440" y="548680"/>
            <a:ext cx="432048" cy="432048"/>
            <a:chOff x="3707904" y="260648"/>
            <a:chExt cx="432048" cy="432048"/>
          </a:xfrm>
        </p:grpSpPr>
        <p:sp>
          <p:nvSpPr>
            <p:cNvPr id="12" name="Flussdiagramm: Verbindungsstelle 11"/>
            <p:cNvSpPr/>
            <p:nvPr/>
          </p:nvSpPr>
          <p:spPr>
            <a:xfrm>
              <a:off x="3707904" y="260648"/>
              <a:ext cx="432048" cy="4320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3851920" y="40466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lussdiagramm: Verbindungsstelle 14"/>
          <p:cNvSpPr/>
          <p:nvPr/>
        </p:nvSpPr>
        <p:spPr>
          <a:xfrm>
            <a:off x="8783960" y="73732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winkelte Verbindung 17"/>
          <p:cNvCxnSpPr>
            <a:stCxn id="8" idx="2"/>
          </p:cNvCxnSpPr>
          <p:nvPr/>
        </p:nvCxnSpPr>
        <p:spPr>
          <a:xfrm rot="16200000" flipH="1">
            <a:off x="8312193" y="467048"/>
            <a:ext cx="247057" cy="12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/>
          <p:cNvSpPr/>
          <p:nvPr/>
        </p:nvSpPr>
        <p:spPr>
          <a:xfrm>
            <a:off x="1331640" y="1556792"/>
            <a:ext cx="2215631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Nutzer &amp; Passwort vorhanden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0" idx="2"/>
            <a:endCxn id="25" idx="0"/>
          </p:cNvCxnSpPr>
          <p:nvPr/>
        </p:nvCxnSpPr>
        <p:spPr>
          <a:xfrm rot="5400000">
            <a:off x="2244119" y="135919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Prozess 34"/>
          <p:cNvSpPr/>
          <p:nvPr/>
        </p:nvSpPr>
        <p:spPr>
          <a:xfrm>
            <a:off x="3911352" y="1744502"/>
            <a:ext cx="1107815" cy="2700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25" idx="3"/>
            <a:endCxn id="35" idx="1"/>
          </p:cNvCxnSpPr>
          <p:nvPr/>
        </p:nvCxnSpPr>
        <p:spPr>
          <a:xfrm flipV="1">
            <a:off x="3547271" y="187951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/>
          <p:cNvSpPr/>
          <p:nvPr/>
        </p:nvSpPr>
        <p:spPr>
          <a:xfrm>
            <a:off x="5686053" y="1680095"/>
            <a:ext cx="1838275" cy="395963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QIS-Server-Anfrage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winkelte Verbindung 48"/>
          <p:cNvCxnSpPr>
            <a:stCxn id="35" idx="3"/>
            <a:endCxn id="48" idx="1"/>
          </p:cNvCxnSpPr>
          <p:nvPr/>
        </p:nvCxnSpPr>
        <p:spPr>
          <a:xfrm flipV="1">
            <a:off x="5019167" y="187807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Prozess 73"/>
          <p:cNvSpPr/>
          <p:nvPr/>
        </p:nvSpPr>
        <p:spPr>
          <a:xfrm>
            <a:off x="1624930" y="2636912"/>
            <a:ext cx="1628046" cy="3746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74"/>
          <p:cNvCxnSpPr>
            <a:stCxn id="25" idx="2"/>
            <a:endCxn id="74" idx="0"/>
          </p:cNvCxnSpPr>
          <p:nvPr/>
        </p:nvCxnSpPr>
        <p:spPr>
          <a:xfrm rot="5400000">
            <a:off x="2223181" y="242063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4" idx="1"/>
            <a:endCxn id="25" idx="1"/>
          </p:cNvCxnSpPr>
          <p:nvPr/>
        </p:nvCxnSpPr>
        <p:spPr>
          <a:xfrm rot="10800000">
            <a:off x="1331640" y="188082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11760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491880" y="18448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48" name="Flussdiagramm: Verzweigung 147"/>
          <p:cNvSpPr/>
          <p:nvPr/>
        </p:nvSpPr>
        <p:spPr>
          <a:xfrm>
            <a:off x="3618756" y="2610621"/>
            <a:ext cx="1696521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 gefunden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9" name="Gewinkelte Verbindung 148"/>
          <p:cNvCxnSpPr>
            <a:stCxn id="35" idx="2"/>
            <a:endCxn id="148" idx="0"/>
          </p:cNvCxnSpPr>
          <p:nvPr/>
        </p:nvCxnSpPr>
        <p:spPr>
          <a:xfrm rot="16200000" flipH="1">
            <a:off x="4168094" y="231169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8" idx="2"/>
            <a:endCxn id="165" idx="0"/>
          </p:cNvCxnSpPr>
          <p:nvPr/>
        </p:nvCxnSpPr>
        <p:spPr>
          <a:xfrm rot="16200000" flipH="1">
            <a:off x="4262749" y="330094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4427984" y="31409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59" name="Flussdiagramm: Prozess 158"/>
          <p:cNvSpPr/>
          <p:nvPr/>
        </p:nvSpPr>
        <p:spPr>
          <a:xfrm>
            <a:off x="5940152" y="2674421"/>
            <a:ext cx="1592485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Aktualisierungs-Fragment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0" name="Gewinkelte Verbindung 159"/>
          <p:cNvCxnSpPr>
            <a:stCxn id="148" idx="3"/>
            <a:endCxn id="159" idx="1"/>
          </p:cNvCxnSpPr>
          <p:nvPr/>
        </p:nvCxnSpPr>
        <p:spPr>
          <a:xfrm flipV="1">
            <a:off x="5315277" y="285264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5292080" y="263691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65" name="Flussdiagramm: Prozess 164"/>
          <p:cNvSpPr/>
          <p:nvPr/>
        </p:nvSpPr>
        <p:spPr>
          <a:xfrm>
            <a:off x="3740571" y="3505770"/>
            <a:ext cx="145400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gefundene Daten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2" name="Flussdiagramm: Verzweigung 171"/>
          <p:cNvSpPr/>
          <p:nvPr/>
        </p:nvSpPr>
        <p:spPr>
          <a:xfrm>
            <a:off x="3430737" y="4228159"/>
            <a:ext cx="2077154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2-Fragment-Ansicht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3" name="Gewinkelte Verbindung 172"/>
          <p:cNvCxnSpPr>
            <a:stCxn id="165" idx="2"/>
            <a:endCxn id="172" idx="0"/>
          </p:cNvCxnSpPr>
          <p:nvPr/>
        </p:nvCxnSpPr>
        <p:spPr>
          <a:xfrm rot="16200000" flipH="1">
            <a:off x="4287270" y="404611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Prozess 180"/>
          <p:cNvSpPr/>
          <p:nvPr/>
        </p:nvSpPr>
        <p:spPr>
          <a:xfrm>
            <a:off x="5724128" y="4797152"/>
            <a:ext cx="1800200" cy="7920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2" name="Flussdiagramm: Prozess 181"/>
          <p:cNvSpPr/>
          <p:nvPr/>
        </p:nvSpPr>
        <p:spPr>
          <a:xfrm>
            <a:off x="1259632" y="4797152"/>
            <a:ext cx="1800200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Liste gefundener Abschlüsse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3" name="Gewinkelte Verbindung 182"/>
          <p:cNvCxnSpPr>
            <a:stCxn id="172" idx="3"/>
            <a:endCxn id="181" idx="0"/>
          </p:cNvCxnSpPr>
          <p:nvPr/>
        </p:nvCxnSpPr>
        <p:spPr>
          <a:xfrm>
            <a:off x="5507891" y="447118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winkelte Verbindung 182"/>
          <p:cNvCxnSpPr>
            <a:stCxn id="172" idx="1"/>
            <a:endCxn id="182" idx="0"/>
          </p:cNvCxnSpPr>
          <p:nvPr/>
        </p:nvCxnSpPr>
        <p:spPr>
          <a:xfrm rot="10800000" flipV="1">
            <a:off x="2159733" y="447118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2555776" y="42210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012160" y="422108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67544" y="2060848"/>
            <a:ext cx="1440160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Benutzer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987824" y="260648"/>
            <a:ext cx="2736304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491880" y="404664"/>
            <a:ext cx="172819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Abschlüsse anzeigen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419872" y="1412776"/>
            <a:ext cx="1944216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Kurse/Noten anzeigen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347864" y="2420888"/>
            <a:ext cx="208823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Kursdetails anzeigen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3429000"/>
            <a:ext cx="201622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Kurse suchen und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491880" y="4437112"/>
            <a:ext cx="1728192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Noten „teilen“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56</cp:revision>
  <dcterms:created xsi:type="dcterms:W3CDTF">2012-11-15T13:36:15Z</dcterms:created>
  <dcterms:modified xsi:type="dcterms:W3CDTF">2013-01-12T16:33:07Z</dcterms:modified>
</cp:coreProperties>
</file>