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1" r:id="rId4"/>
    <p:sldId id="282" r:id="rId5"/>
    <p:sldId id="286" r:id="rId6"/>
    <p:sldId id="283" r:id="rId7"/>
    <p:sldId id="285" r:id="rId8"/>
    <p:sldId id="284" r:id="rId9"/>
    <p:sldId id="280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82" autoAdjust="0"/>
  </p:normalViewPr>
  <p:slideViewPr>
    <p:cSldViewPr>
      <p:cViewPr varScale="1">
        <p:scale>
          <a:sx n="106" d="100"/>
          <a:sy n="106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10.01.2013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1234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APK: </a:t>
            </a:r>
            <a:r>
              <a:rPr lang="de-DE" dirty="0" smtClean="0">
                <a:hlinkClick r:id="rId2"/>
              </a:rPr>
              <a:t>http://goo.gl/12345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</a:t>
            </a:r>
            <a:r>
              <a:rPr lang="de-DE" dirty="0" smtClean="0"/>
              <a:t>all </a:t>
            </a:r>
            <a:r>
              <a:rPr lang="de-DE" dirty="0" smtClean="0"/>
              <a:t>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GUI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GUI (2)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/>
          <a:lstStyle/>
          <a:p>
            <a:pPr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4644008" y="1412776"/>
            <a:ext cx="3456384" cy="2448272"/>
            <a:chOff x="4499992" y="2204864"/>
            <a:chExt cx="3456384" cy="2448272"/>
          </a:xfrm>
        </p:grpSpPr>
        <p:sp>
          <p:nvSpPr>
            <p:cNvPr id="28" name="Rechteck 27"/>
            <p:cNvSpPr/>
            <p:nvPr/>
          </p:nvSpPr>
          <p:spPr>
            <a:xfrm>
              <a:off x="4499992" y="2204864"/>
              <a:ext cx="3456384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644008" y="2636912"/>
              <a:ext cx="11521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796136" y="2636912"/>
              <a:ext cx="2016224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71600" y="1412776"/>
            <a:ext cx="3024336" cy="2448272"/>
            <a:chOff x="395536" y="2204864"/>
            <a:chExt cx="3024336" cy="2448272"/>
          </a:xfrm>
        </p:grpSpPr>
        <p:sp>
          <p:nvSpPr>
            <p:cNvPr id="26" name="Rechteck 25"/>
            <p:cNvSpPr/>
            <p:nvPr/>
          </p:nvSpPr>
          <p:spPr>
            <a:xfrm>
              <a:off x="395536" y="2204864"/>
              <a:ext cx="3024336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539552" y="2636912"/>
              <a:ext cx="11521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123728" y="2636912"/>
              <a:ext cx="1152128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1763688" y="3573016"/>
              <a:ext cx="28803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Problem: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QIS-Software </a:t>
            </a:r>
            <a:r>
              <a:rPr lang="de-DE" dirty="0" err="1" smtClean="0"/>
              <a:t>a.k.a</a:t>
            </a:r>
            <a:r>
              <a:rPr lang="de-DE" dirty="0" smtClean="0"/>
              <a:t> „Student terminal“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API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Solution: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Fake</a:t>
            </a:r>
            <a:r>
              <a:rPr lang="de-DE" dirty="0" smtClean="0"/>
              <a:t> a web </a:t>
            </a:r>
            <a:r>
              <a:rPr lang="de-DE" dirty="0" err="1" smtClean="0"/>
              <a:t>browser</a:t>
            </a:r>
            <a:r>
              <a:rPr lang="de-DE" dirty="0" smtClean="0"/>
              <a:t>!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all </a:t>
            </a:r>
            <a:r>
              <a:rPr lang="de-DE" dirty="0" err="1" smtClean="0"/>
              <a:t>clicks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HTML </a:t>
            </a:r>
            <a:r>
              <a:rPr lang="de-DE" dirty="0" err="1" smtClean="0"/>
              <a:t>files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Problem: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fake</a:t>
            </a:r>
            <a:r>
              <a:rPr lang="de-DE" dirty="0" smtClean="0"/>
              <a:t> a web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HTTPS?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Solution: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i="1" dirty="0" err="1" smtClean="0"/>
              <a:t>HttpsURLConnection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Java </a:t>
            </a:r>
            <a:r>
              <a:rPr lang="de-DE" dirty="0" err="1" smtClean="0"/>
              <a:t>library</a:t>
            </a:r>
            <a:r>
              <a:rPr lang="de-DE" dirty="0" smtClean="0"/>
              <a:t>!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all </a:t>
            </a:r>
            <a:r>
              <a:rPr lang="de-DE" dirty="0" err="1" smtClean="0"/>
              <a:t>basic</a:t>
            </a:r>
            <a:r>
              <a:rPr lang="de-DE" dirty="0" smtClean="0"/>
              <a:t> HTTP </a:t>
            </a:r>
            <a:r>
              <a:rPr lang="de-DE" dirty="0" err="1" smtClean="0"/>
              <a:t>features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Send a POST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cookie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cookie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Problem: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HTML </a:t>
            </a:r>
            <a:r>
              <a:rPr lang="de-DE" dirty="0" err="1" smtClean="0"/>
              <a:t>files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Solution 1: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Parse XHTML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X-Path </a:t>
            </a:r>
            <a:r>
              <a:rPr lang="de-DE" dirty="0" err="1" smtClean="0"/>
              <a:t>queries</a:t>
            </a:r>
            <a:r>
              <a:rPr lang="de-DE" dirty="0" smtClean="0"/>
              <a:t>.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Solution 2: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</a:rPr>
              <a:t>Create a </a:t>
            </a:r>
            <a:r>
              <a:rPr lang="de-DE" dirty="0" err="1" smtClean="0">
                <a:sym typeface="Wingdings" pitchFamily="2" charset="2"/>
              </a:rPr>
              <a:t>bunch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different </a:t>
            </a:r>
            <a:r>
              <a:rPr lang="de-DE" dirty="0" err="1" smtClean="0">
                <a:sym typeface="Wingdings" pitchFamily="2" charset="2"/>
              </a:rPr>
              <a:t>regular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expressions</a:t>
            </a:r>
            <a:r>
              <a:rPr lang="de-DE" dirty="0" smtClean="0">
                <a:sym typeface="Wingdings" pitchFamily="2" charset="2"/>
              </a:rPr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</a:t>
            </a:r>
            <a:r>
              <a:rPr lang="de-DE" sz="9600" b="1" dirty="0" smtClean="0"/>
              <a:t>emo</a:t>
            </a:r>
            <a:r>
              <a:rPr lang="de-DE" sz="9600" b="1" dirty="0" smtClean="0"/>
              <a:t>!</a:t>
            </a:r>
            <a:endParaRPr lang="de-DE" sz="96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Bildschirmpräsentation (4:3)</PresentationFormat>
  <Paragraphs>91</Paragraphs>
  <Slides>10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HTWG Grade App</vt:lpstr>
      <vt:lpstr>Features</vt:lpstr>
      <vt:lpstr>Architecture</vt:lpstr>
      <vt:lpstr>Implementation GUI (1)</vt:lpstr>
      <vt:lpstr>Implementation GUI (2)</vt:lpstr>
      <vt:lpstr>Implementation QIS (1)</vt:lpstr>
      <vt:lpstr>Implementation QIS (2)</vt:lpstr>
      <vt:lpstr>Implementation QIS (3)</vt:lpstr>
      <vt:lpstr> 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Thomas A. Anderson</cp:lastModifiedBy>
  <cp:revision>128</cp:revision>
  <dcterms:created xsi:type="dcterms:W3CDTF">2012-12-17T16:04:26Z</dcterms:created>
  <dcterms:modified xsi:type="dcterms:W3CDTF">2013-01-10T16:44:06Z</dcterms:modified>
</cp:coreProperties>
</file>