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2" autoAdjust="0"/>
  </p:normalViewPr>
  <p:slideViewPr>
    <p:cSldViewPr>
      <p:cViewPr varScale="1">
        <p:scale>
          <a:sx n="87" d="100"/>
          <a:sy n="87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23.01.2013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Andi</a:t>
            </a:r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, Project</a:t>
            </a:r>
          </a:p>
          <a:p>
            <a:pPr>
              <a:buFontTx/>
              <a:buNone/>
            </a:pPr>
            <a:r>
              <a:rPr lang="de-DE" baseline="0" dirty="0" smtClean="0"/>
              <a:t>- I </a:t>
            </a:r>
            <a:r>
              <a:rPr lang="de-DE" baseline="0" dirty="0" err="1" smtClean="0"/>
              <a:t>begin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Manuel </a:t>
            </a:r>
            <a:r>
              <a:rPr lang="de-DE" baseline="0" dirty="0" err="1" smtClean="0"/>
              <a:t>goes</a:t>
            </a:r>
            <a:r>
              <a:rPr lang="de-DE" baseline="0" dirty="0" smtClean="0"/>
              <a:t> on…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Manuel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1</a:t>
            </a:r>
            <a:r>
              <a:rPr lang="de-DE" dirty="0" smtClean="0"/>
              <a:t>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bei 0:45</a:t>
            </a:r>
          </a:p>
          <a:p>
            <a:endParaRPr lang="de-DE" dirty="0" smtClean="0"/>
          </a:p>
          <a:p>
            <a:r>
              <a:rPr lang="de-DE" dirty="0" smtClean="0"/>
              <a:t>5</a:t>
            </a:r>
            <a:r>
              <a:rPr lang="de-DE" dirty="0" smtClean="0"/>
              <a:t>. Gefundene</a:t>
            </a:r>
            <a:r>
              <a:rPr lang="de-DE" baseline="0" dirty="0" smtClean="0"/>
              <a:t> Daten </a:t>
            </a:r>
            <a:r>
              <a:rPr lang="de-DE" baseline="0" dirty="0" smtClean="0"/>
              <a:t>präsentieren</a:t>
            </a:r>
            <a:endParaRPr lang="de-DE" baseline="0" dirty="0" smtClean="0"/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</a:t>
            </a:r>
            <a:r>
              <a:rPr lang="de-DE" baseline="0" dirty="0" smtClean="0"/>
              <a:t>bei 0:54</a:t>
            </a:r>
          </a:p>
          <a:p>
            <a:endParaRPr lang="de-DE" baseline="0" dirty="0" smtClean="0"/>
          </a:p>
          <a:p>
            <a:r>
              <a:rPr lang="de-DE" baseline="0" dirty="0" smtClean="0"/>
              <a:t>7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bei 1:53</a:t>
            </a:r>
          </a:p>
          <a:p>
            <a:endParaRPr lang="de-DE" baseline="0" dirty="0" smtClean="0"/>
          </a:p>
          <a:p>
            <a:r>
              <a:rPr lang="de-DE" baseline="0" dirty="0" smtClean="0"/>
              <a:t>10</a:t>
            </a:r>
            <a:r>
              <a:rPr lang="de-DE" baseline="0" dirty="0" smtClean="0"/>
              <a:t>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bei 2:20</a:t>
            </a:r>
          </a:p>
          <a:p>
            <a:endParaRPr lang="de-DE" dirty="0" smtClean="0"/>
          </a:p>
          <a:p>
            <a:r>
              <a:rPr lang="de-DE" dirty="0" smtClean="0"/>
              <a:t>12</a:t>
            </a:r>
            <a:r>
              <a:rPr lang="de-DE" dirty="0" smtClean="0"/>
              <a:t>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228600" indent="-228600">
              <a:buNone/>
            </a:pPr>
            <a:r>
              <a:rPr lang="de-DE" dirty="0" smtClean="0"/>
              <a:t>- First </a:t>
            </a:r>
            <a:r>
              <a:rPr lang="de-DE" dirty="0" err="1" smtClean="0"/>
              <a:t>proposal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dirty="0" smtClean="0"/>
          </a:p>
          <a:p>
            <a:pPr marL="228600" indent="-228600">
              <a:buNone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Refresh 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endParaRPr lang="de-DE" dirty="0" smtClean="0"/>
          </a:p>
          <a:p>
            <a:r>
              <a:rPr lang="de-DE" dirty="0" smtClean="0"/>
              <a:t>- TODO: </a:t>
            </a:r>
            <a:r>
              <a:rPr lang="de-DE" dirty="0" err="1" smtClean="0"/>
              <a:t>formulierung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welche die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abbilden/umsetzen…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TODO: Welche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ist mit welcher anderen grob verbunden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Flow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Two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layouts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smartphone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44016"/>
            <a:ext cx="91741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tlYKTPnJ2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yNRsmIQvbq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Problem:</a:t>
            </a:r>
            <a:r>
              <a:rPr lang="de-DE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1:</a:t>
            </a:r>
          </a:p>
          <a:p>
            <a:pPr lvl="1"/>
            <a:r>
              <a:rPr lang="de-DE" sz="2400" dirty="0" smtClean="0"/>
              <a:t>Parse 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http://www.youtube.com/watch?v=ltlYKTPnJ2c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Tablet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http://www.youtube.com/watch?v=yNRsmIQvbq8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Planed</a:t>
            </a:r>
            <a:r>
              <a:rPr lang="de-DE" b="1" dirty="0" smtClean="0"/>
              <a:t> 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50/50</a:t>
            </a:r>
          </a:p>
          <a:p>
            <a:pPr lvl="1"/>
            <a:r>
              <a:rPr lang="de-DE" dirty="0" smtClean="0"/>
              <a:t>Manuel: More QIS-Server backend</a:t>
            </a:r>
          </a:p>
          <a:p>
            <a:pPr lvl="1"/>
            <a:r>
              <a:rPr lang="de-DE" dirty="0" smtClean="0"/>
              <a:t>Andreas: 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Save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User: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83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Password: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Problem:</a:t>
            </a:r>
            <a:r>
              <a:rPr lang="de-DE" sz="4000" dirty="0" smtClean="0"/>
              <a:t> </a:t>
            </a:r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Problem: </a:t>
            </a:r>
          </a:p>
          <a:p>
            <a:pPr>
              <a:buNone/>
            </a:pPr>
            <a:r>
              <a:rPr lang="de-DE" sz="2400" dirty="0" smtClean="0"/>
              <a:t>		</a:t>
            </a:r>
            <a:r>
              <a:rPr lang="de-DE" sz="2400" dirty="0" err="1" smtClean="0"/>
              <a:t>How</a:t>
            </a:r>
            <a:r>
              <a:rPr lang="de-DE" sz="2400" dirty="0" smtClean="0"/>
              <a:t> 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Bildschirmpräsentation (4:3)</PresentationFormat>
  <Paragraphs>267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macaputo</cp:lastModifiedBy>
  <cp:revision>229</cp:revision>
  <dcterms:created xsi:type="dcterms:W3CDTF">2012-12-17T16:04:26Z</dcterms:created>
  <dcterms:modified xsi:type="dcterms:W3CDTF">2013-01-23T16:43:11Z</dcterms:modified>
</cp:coreProperties>
</file>