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>
      <p:cViewPr>
        <p:scale>
          <a:sx n="125" d="100"/>
          <a:sy n="125" d="100"/>
        </p:scale>
        <p:origin x="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59832" y="260648"/>
            <a:ext cx="1872208" cy="26642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" name="Ellipse 4"/>
          <p:cNvSpPr/>
          <p:nvPr/>
        </p:nvSpPr>
        <p:spPr>
          <a:xfrm>
            <a:off x="3347864" y="332656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Abschlüsse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347863" y="836712"/>
            <a:ext cx="1440161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Kurse/Noten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347864" y="1340768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Kursdetails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47864" y="1844824"/>
            <a:ext cx="1440160" cy="4701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 suchen und filtern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47864" y="2420888"/>
            <a:ext cx="1440160" cy="41018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Noten „teilen“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endCxn id="5" idx="2"/>
          </p:cNvCxnSpPr>
          <p:nvPr/>
        </p:nvCxnSpPr>
        <p:spPr>
          <a:xfrm flipV="1">
            <a:off x="2483768" y="512676"/>
            <a:ext cx="864096" cy="75608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2"/>
          </p:cNvCxnSpPr>
          <p:nvPr/>
        </p:nvCxnSpPr>
        <p:spPr>
          <a:xfrm flipV="1">
            <a:off x="2555776" y="1016732"/>
            <a:ext cx="792087" cy="39604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7" idx="2"/>
          </p:cNvCxnSpPr>
          <p:nvPr/>
        </p:nvCxnSpPr>
        <p:spPr>
          <a:xfrm flipV="1">
            <a:off x="2555776" y="1520788"/>
            <a:ext cx="792088" cy="3600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2"/>
          </p:cNvCxnSpPr>
          <p:nvPr/>
        </p:nvCxnSpPr>
        <p:spPr>
          <a:xfrm>
            <a:off x="2555776" y="1772816"/>
            <a:ext cx="792088" cy="307103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9" idx="2"/>
          </p:cNvCxnSpPr>
          <p:nvPr/>
        </p:nvCxnSpPr>
        <p:spPr>
          <a:xfrm>
            <a:off x="2483768" y="1916832"/>
            <a:ext cx="864096" cy="7091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195736" y="1340768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6" idx="4"/>
          </p:cNvCxnSpPr>
          <p:nvPr/>
        </p:nvCxnSpPr>
        <p:spPr>
          <a:xfrm>
            <a:off x="2267744" y="1484784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267744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195736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123728" y="1556792"/>
            <a:ext cx="288032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8640"/>
            <a:ext cx="2872216" cy="318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73</cp:revision>
  <dcterms:created xsi:type="dcterms:W3CDTF">2012-11-15T13:36:15Z</dcterms:created>
  <dcterms:modified xsi:type="dcterms:W3CDTF">2013-01-13T20:07:11Z</dcterms:modified>
</cp:coreProperties>
</file>