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6" autoAdjust="0"/>
  </p:normalViewPr>
  <p:slideViewPr>
    <p:cSldViewPr>
      <p:cViewPr>
        <p:scale>
          <a:sx n="125" d="100"/>
          <a:sy n="125" d="100"/>
        </p:scale>
        <p:origin x="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8028384" y="188640"/>
            <a:ext cx="692385" cy="216024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680095" y="78581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</p:cNvCxnSpPr>
          <p:nvPr/>
        </p:nvCxnSpPr>
        <p:spPr>
          <a:xfrm rot="16200000" flipH="1">
            <a:off x="8312193" y="467048"/>
            <a:ext cx="247057" cy="12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331640" y="155679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2244119" y="135919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11352" y="174450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547271" y="187951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86053" y="168009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 flipV="1">
            <a:off x="5019167" y="187807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624930" y="263691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5400000">
            <a:off x="2223181" y="242063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331640" y="188082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11760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8448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61062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168094" y="231169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62749" y="330094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27984" y="31409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267442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15277" y="285264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6369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0571" y="350577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30737" y="422815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16200000" flipH="1">
            <a:off x="4287270" y="404611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5724128" y="479715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259632" y="479715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07891" y="447118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159733" y="447118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221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22108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59832" y="260648"/>
            <a:ext cx="1872208" cy="26642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" name="Ellipse 4"/>
          <p:cNvSpPr/>
          <p:nvPr/>
        </p:nvSpPr>
        <p:spPr>
          <a:xfrm>
            <a:off x="3347864" y="332656"/>
            <a:ext cx="144016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Abschlüsse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347863" y="836712"/>
            <a:ext cx="1440161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Kurse/Noten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347864" y="1340768"/>
            <a:ext cx="144016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Kursdetails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47864" y="1844824"/>
            <a:ext cx="1440160" cy="4701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Kurse suchen und filtern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47864" y="2420888"/>
            <a:ext cx="1440160" cy="41018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Noten „teilen“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endCxn id="5" idx="2"/>
          </p:cNvCxnSpPr>
          <p:nvPr/>
        </p:nvCxnSpPr>
        <p:spPr>
          <a:xfrm flipV="1">
            <a:off x="2483768" y="512676"/>
            <a:ext cx="864096" cy="75608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2"/>
          </p:cNvCxnSpPr>
          <p:nvPr/>
        </p:nvCxnSpPr>
        <p:spPr>
          <a:xfrm flipV="1">
            <a:off x="2555776" y="1016732"/>
            <a:ext cx="792087" cy="39604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7" idx="2"/>
          </p:cNvCxnSpPr>
          <p:nvPr/>
        </p:nvCxnSpPr>
        <p:spPr>
          <a:xfrm flipV="1">
            <a:off x="2555776" y="1520788"/>
            <a:ext cx="792088" cy="3600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2"/>
          </p:cNvCxnSpPr>
          <p:nvPr/>
        </p:nvCxnSpPr>
        <p:spPr>
          <a:xfrm>
            <a:off x="2555776" y="1772816"/>
            <a:ext cx="792088" cy="307103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9" idx="2"/>
          </p:cNvCxnSpPr>
          <p:nvPr/>
        </p:nvCxnSpPr>
        <p:spPr>
          <a:xfrm>
            <a:off x="2483768" y="1916832"/>
            <a:ext cx="864096" cy="7091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195736" y="1340768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16" idx="4"/>
          </p:cNvCxnSpPr>
          <p:nvPr/>
        </p:nvCxnSpPr>
        <p:spPr>
          <a:xfrm>
            <a:off x="2267744" y="1484784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267744" y="1700808"/>
            <a:ext cx="72008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195736" y="1700808"/>
            <a:ext cx="72008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123728" y="1556792"/>
            <a:ext cx="288032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1907704" y="187124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Benutzer</a:t>
            </a:r>
            <a:endParaRPr lang="de-DE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87</cp:revision>
  <dcterms:created xsi:type="dcterms:W3CDTF">2012-11-15T13:36:15Z</dcterms:created>
  <dcterms:modified xsi:type="dcterms:W3CDTF">2013-01-14T15:42:13Z</dcterms:modified>
</cp:coreProperties>
</file>