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0" r:id="rId4"/>
    <p:sldId id="26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2" autoAdjust="0"/>
  </p:normalViewPr>
  <p:slideViewPr>
    <p:cSldViewPr>
      <p:cViewPr varScale="1">
        <p:scale>
          <a:sx n="73" d="100"/>
          <a:sy n="73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10.01.2013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Andi – nur 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</a:t>
            </a:r>
            <a:r>
              <a:rPr lang="de-DE" baseline="0" dirty="0" smtClean="0"/>
              <a:t> Beim ersten Start wird Einstellungs-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 da keine Daten vorliegen -&gt; RZ-Benutzerdaten eintragen!</a:t>
            </a:r>
          </a:p>
          <a:p>
            <a:r>
              <a:rPr lang="de-DE" baseline="0" dirty="0" smtClean="0"/>
              <a:t>2. Zurück zu Haupt-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r>
              <a:rPr lang="de-DE" baseline="0" dirty="0" smtClean="0"/>
              <a:t>3. Noch nichts geladen, wird aktualisierungs-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</a:t>
            </a:r>
          </a:p>
          <a:p>
            <a:r>
              <a:rPr lang="de-DE" baseline="0" dirty="0" smtClean="0"/>
              <a:t>4. Aktualisieren! </a:t>
            </a:r>
            <a:r>
              <a:rPr lang="de-DE" baseline="0" dirty="0" err="1" smtClean="0"/>
              <a:t>Läd</a:t>
            </a:r>
            <a:r>
              <a:rPr lang="de-DE" baseline="0" dirty="0" smtClean="0"/>
              <a:t> Daten (schnitt wegen zu langer </a:t>
            </a:r>
            <a:r>
              <a:rPr lang="de-DE" baseline="0" dirty="0" err="1" smtClean="0"/>
              <a:t>ladezeiten</a:t>
            </a:r>
            <a:r>
              <a:rPr lang="de-DE" baseline="0" dirty="0" smtClean="0"/>
              <a:t> des Emulators)</a:t>
            </a:r>
          </a:p>
          <a:p>
            <a:r>
              <a:rPr lang="de-DE" dirty="0" smtClean="0"/>
              <a:t>STOP </a:t>
            </a:r>
            <a:r>
              <a:rPr lang="de-DE" dirty="0" smtClean="0"/>
              <a:t>5. Gefundene</a:t>
            </a:r>
            <a:r>
              <a:rPr lang="de-DE" baseline="0" dirty="0" smtClean="0"/>
              <a:t> Daten präsentieren</a:t>
            </a:r>
          </a:p>
          <a:p>
            <a:r>
              <a:rPr lang="de-DE" baseline="0" dirty="0" smtClean="0"/>
              <a:t>6. Bachelor-Abschluss anzeigen</a:t>
            </a:r>
          </a:p>
          <a:p>
            <a:r>
              <a:rPr lang="de-DE" baseline="0" dirty="0" smtClean="0"/>
              <a:t>STOP 7. </a:t>
            </a:r>
            <a:r>
              <a:rPr lang="de-DE" baseline="0" dirty="0" err="1" smtClean="0"/>
              <a:t>farben</a:t>
            </a:r>
            <a:r>
              <a:rPr lang="de-DE" baseline="0" dirty="0" smtClean="0"/>
              <a:t> erklären und was angezeigt wird</a:t>
            </a:r>
          </a:p>
          <a:p>
            <a:r>
              <a:rPr lang="de-DE" baseline="0" dirty="0" smtClean="0"/>
              <a:t>8. Filter zeigen</a:t>
            </a:r>
          </a:p>
          <a:p>
            <a:r>
              <a:rPr lang="de-DE" baseline="0" dirty="0" smtClean="0"/>
              <a:t>9. Suche nach Mathe</a:t>
            </a:r>
          </a:p>
          <a:p>
            <a:r>
              <a:rPr lang="de-DE" baseline="0" dirty="0" smtClean="0"/>
              <a:t>STOP 10.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	Was genau wurde wo hinterlegt und wird gelöscht</a:t>
            </a:r>
          </a:p>
          <a:p>
            <a:r>
              <a:rPr lang="de-DE" dirty="0" smtClean="0"/>
              <a:t>11. Details zeigen</a:t>
            </a:r>
          </a:p>
          <a:p>
            <a:r>
              <a:rPr lang="de-DE" dirty="0" smtClean="0"/>
              <a:t>STOP 12. und </a:t>
            </a:r>
            <a:r>
              <a:rPr lang="de-DE" dirty="0" err="1" smtClean="0"/>
              <a:t>share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13. Zurück auf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mit „anderen“ </a:t>
            </a:r>
            <a:r>
              <a:rPr lang="de-DE" baseline="0" dirty="0" err="1" smtClean="0"/>
              <a:t>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Eine Noten </a:t>
            </a:r>
            <a:r>
              <a:rPr lang="de-DE" dirty="0" err="1" smtClean="0"/>
              <a:t>App</a:t>
            </a:r>
            <a:r>
              <a:rPr lang="de-DE" dirty="0" smtClean="0"/>
              <a:t> für </a:t>
            </a:r>
            <a:r>
              <a:rPr lang="de-DE" dirty="0" err="1" smtClean="0"/>
              <a:t>Android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err="1" smtClean="0"/>
              <a:t>Livedemo</a:t>
            </a:r>
            <a:r>
              <a:rPr lang="de-DE" sz="9600" b="1" dirty="0" smtClean="0"/>
              <a:t>!</a:t>
            </a:r>
            <a:endParaRPr lang="de-DE" sz="96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eure Aufmerksamkeit!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(4:3)</PresentationFormat>
  <Paragraphs>31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HTWG Grade App</vt:lpstr>
      <vt:lpstr>Features</vt:lpstr>
      <vt:lpstr>DEMO</vt:lpstr>
      <vt:lpstr>Danke für eure Aufmerksamkeit!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Andreas</cp:lastModifiedBy>
  <cp:revision>109</cp:revision>
  <dcterms:created xsi:type="dcterms:W3CDTF">2012-12-17T16:04:26Z</dcterms:created>
  <dcterms:modified xsi:type="dcterms:W3CDTF">2013-01-10T13:08:33Z</dcterms:modified>
</cp:coreProperties>
</file>