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8" r:id="rId2"/>
    <p:sldId id="339" r:id="rId3"/>
    <p:sldId id="364" r:id="rId4"/>
    <p:sldId id="352" r:id="rId5"/>
    <p:sldId id="361" r:id="rId6"/>
    <p:sldId id="362" r:id="rId7"/>
    <p:sldId id="353" r:id="rId8"/>
    <p:sldId id="356" r:id="rId9"/>
    <p:sldId id="359" r:id="rId10"/>
    <p:sldId id="360" r:id="rId11"/>
    <p:sldId id="363" r:id="rId12"/>
    <p:sldId id="351" r:id="rId13"/>
    <p:sldId id="354" r:id="rId14"/>
    <p:sldId id="355" r:id="rId15"/>
    <p:sldId id="357" r:id="rId16"/>
    <p:sldId id="365" r:id="rId17"/>
    <p:sldId id="358" r:id="rId18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FF"/>
    <a:srgbClr val="FF66FF"/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1" autoAdjust="0"/>
    <p:restoredTop sz="94660" autoAdjust="0"/>
  </p:normalViewPr>
  <p:slideViewPr>
    <p:cSldViewPr>
      <p:cViewPr varScale="1">
        <p:scale>
          <a:sx n="77" d="100"/>
          <a:sy n="77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8787F6-7E3C-42F9-9D3E-E1CE9054E0C6}" type="datetimeFigureOut">
              <a:rPr lang="en-US" smtClean="0"/>
              <a:pPr/>
              <a:t>10/03/21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A57592-AF0A-43A2-AE7E-D5D2C8620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62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625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506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11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7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066801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 b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algn="l"/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 algn="l"/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185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3186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3187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Đặng Bình Ph</a:t>
            </a:r>
            <a:r>
              <a:rPr kumimoji="0" lang="vi-V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ươ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dbphuong@fit.hcmuns.edu.vn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070" y="437199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/>
        </p:nvSpPr>
        <p:spPr bwMode="gray">
          <a:xfrm>
            <a:off x="517264" y="228600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gray">
          <a:xfrm>
            <a:off x="517264" y="647700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F58-EE1C-42AF-8ABC-8EFAF47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0A11A3-C0B7-459C-807F-CDB88ECE1E3C}"/>
              </a:ext>
            </a:extLst>
          </p:cNvPr>
          <p:cNvSpPr txBox="1">
            <a:spLocks/>
          </p:cNvSpPr>
          <p:nvPr/>
        </p:nvSpPr>
        <p:spPr bwMode="white">
          <a:xfrm>
            <a:off x="1219200" y="2209800"/>
            <a:ext cx="670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600" b="1" kern="0">
                <a:solidFill>
                  <a:schemeClr val="tx1">
                    <a:lumMod val="75000"/>
                  </a:schemeClr>
                </a:solidFill>
              </a:rPr>
              <a:t>MỘT SỐ KIỂU DỮ LIỆU NÂNG CAO</a:t>
            </a:r>
            <a:endParaRPr lang="en-US" sz="3600" b="1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2A47AF-864F-48F5-8161-9EE13AB5B9D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524000" y="37338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>
                <a:solidFill>
                  <a:schemeClr val="accent1">
                    <a:lumMod val="75000"/>
                  </a:schemeClr>
                </a:solidFill>
              </a:rPr>
              <a:t>Kiểu dữ liệu struct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6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97B-F401-4F0E-83ED-A26282A8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Struct lồng nhau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9521A-3B2C-409B-A419-41F2C733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5" name="Text Box 49">
            <a:extLst>
              <a:ext uri="{FF2B5EF4-FFF2-40B4-BE49-F238E27FC236}">
                <a16:creationId xmlns:a16="http://schemas.microsoft.com/office/drawing/2014/main" id="{4AF08FAA-CEAE-41C7-8FBF-123406F111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00" y="1280459"/>
            <a:ext cx="6378879" cy="4860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DiemThi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char Khoi;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double Mon1, Mon2, Mon3;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  <a:p>
            <a:pPr algn="just" eaLnBrk="0" hangingPunct="0"/>
            <a:endParaRPr lang="en-US" sz="2400">
              <a:solidFill>
                <a:srgbClr val="FF0000"/>
              </a:solidFill>
              <a:latin typeface="Consolas" panose="020B0609020204030204" pitchFamily="49" charset="0"/>
              <a:cs typeface="Tahoma" pitchFamily="34" charset="0"/>
            </a:endParaRP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SinhVien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char MaSV[10];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char HoTen[100];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NamSinh;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DiemThi DiemTrungTuyen;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051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97B-F401-4F0E-83ED-A26282A8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Kích thước struct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9521A-3B2C-409B-A419-41F2C733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75F5F876-9F9C-4F04-8B66-06E0C679FAC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1206641"/>
            <a:ext cx="7315200" cy="5635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Một struct chiếm bao nhiêu byte?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1244A11F-F41D-4FBA-807A-F232E6E1AF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3902" y="1676400"/>
            <a:ext cx="3429000" cy="4948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PhanSo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TuSo;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MauSo;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  <a:p>
            <a:pPr algn="just" eaLnBrk="0" hangingPunct="0"/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Tahoma" pitchFamily="34" charset="0"/>
            </a:endParaRP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ToaDo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double x;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double y;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  <a:p>
            <a:pPr algn="just" eaLnBrk="0" hangingPunct="0"/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Tahoma" pitchFamily="34" charset="0"/>
            </a:endParaRPr>
          </a:p>
          <a:p>
            <a:pPr algn="just"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PhanSo a;</a:t>
            </a:r>
          </a:p>
          <a:p>
            <a:pPr algn="just"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int n = sizeof(a);</a:t>
            </a:r>
          </a:p>
          <a:p>
            <a:pPr algn="just"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int m = sizeof(PhanSo);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9AE00800-668F-43B5-907A-93BE9D120C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02902" y="1785798"/>
            <a:ext cx="4170123" cy="4153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Rect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top, left;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width, height;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  <a:p>
            <a:pPr algn="just" eaLnBrk="0" hangingPunct="0"/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Tahoma" pitchFamily="34" charset="0"/>
            </a:endParaRP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SinhVien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char MaSV[10];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char HoTen[100];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NamSinh;</a:t>
            </a:r>
          </a:p>
          <a:p>
            <a:pPr algn="just" eaLnBrk="0" hangingPunct="0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  <a:p>
            <a:pPr algn="just" eaLnBrk="0" hangingPunct="0"/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kiểu dữ liệu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915400" cy="2619722"/>
          </a:xfr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 1: </a:t>
            </a:r>
          </a:p>
          <a:p>
            <a:pPr>
              <a:buFontTx/>
              <a:buChar char="-"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Nhập vào mảng n phân số</a:t>
            </a:r>
            <a:r>
              <a:rPr lang="vi-VN"/>
              <a:t>.</a:t>
            </a:r>
            <a:endParaRPr lang="en-US"/>
          </a:p>
          <a:p>
            <a:pPr>
              <a:buFontTx/>
              <a:buChar char="-"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Tối giản n phân số trên.</a:t>
            </a:r>
          </a:p>
          <a:p>
            <a:pPr>
              <a:buFontTx/>
              <a:buChar char="-"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In ra lại mảng n phân số sau khi tối giản</a:t>
            </a:r>
          </a:p>
          <a:p>
            <a:pPr>
              <a:buFontTx/>
              <a:buChar char="-"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In ra n giá trị thực tư</a:t>
            </a:r>
            <a:r>
              <a:rPr lang="vi-VN">
                <a:solidFill>
                  <a:schemeClr val="tx1">
                    <a:lumMod val="60000"/>
                    <a:lumOff val="40000"/>
                  </a:schemeClr>
                </a:solidFill>
              </a:rPr>
              <a:t>ơ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ng ứng với các phân số trên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B48ACE-7EDE-4170-8375-E4401C1D06A7}"/>
              </a:ext>
            </a:extLst>
          </p:cNvPr>
          <p:cNvSpPr txBox="1">
            <a:spLocks/>
          </p:cNvSpPr>
          <p:nvPr/>
        </p:nvSpPr>
        <p:spPr bwMode="auto">
          <a:xfrm>
            <a:off x="374755" y="4218798"/>
            <a:ext cx="3581400" cy="249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 err="1">
                <a:solidFill>
                  <a:srgbClr val="FF0000"/>
                </a:solidFill>
              </a:rPr>
              <a:t>Nhập</a:t>
            </a:r>
            <a:r>
              <a:rPr lang="en-US" kern="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</a:rPr>
              <a:t>4 8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</a:rPr>
              <a:t>3 5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</a:rPr>
              <a:t>9 6</a:t>
            </a:r>
          </a:p>
          <a:p>
            <a:pPr>
              <a:defRPr/>
            </a:pPr>
            <a:endParaRPr lang="en-US" kern="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kern="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A71CB0-BC36-4FF2-B9B3-657AFE82C9EC}"/>
              </a:ext>
            </a:extLst>
          </p:cNvPr>
          <p:cNvSpPr txBox="1">
            <a:spLocks/>
          </p:cNvSpPr>
          <p:nvPr/>
        </p:nvSpPr>
        <p:spPr bwMode="auto">
          <a:xfrm>
            <a:off x="4495800" y="4240617"/>
            <a:ext cx="3581400" cy="249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 err="1">
                <a:solidFill>
                  <a:srgbClr val="FF0000"/>
                </a:solidFill>
              </a:rPr>
              <a:t>Xuất</a:t>
            </a:r>
            <a:r>
              <a:rPr lang="en-US" kern="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</a:rPr>
              <a:t>1/2 3/5 3/2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</a:rPr>
              <a:t>0.5 0.6 1.5</a:t>
            </a:r>
          </a:p>
          <a:p>
            <a:pPr>
              <a:defRPr/>
            </a:pPr>
            <a:endParaRPr lang="en-US" kern="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9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kiểu dữ liệu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47800"/>
            <a:ext cx="8305800" cy="4267200"/>
          </a:xfr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 2: </a:t>
            </a:r>
          </a:p>
          <a:p>
            <a:pPr>
              <a:buFontTx/>
              <a:buChar char="-"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Khai báo kiểu dữ liệu thí sinh với các thông tin:</a:t>
            </a:r>
          </a:p>
          <a:p>
            <a:pPr marL="0" indent="0">
              <a:buNone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mã thí sinh, họ tên, điểm toán, điểm lý, điểm hóa, tổng điểm. </a:t>
            </a:r>
          </a:p>
          <a:p>
            <a:pPr>
              <a:buFontTx/>
              <a:buChar char="-"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Nhập vào mảng n thí sinh.</a:t>
            </a:r>
          </a:p>
          <a:p>
            <a:pPr>
              <a:buFontTx/>
              <a:buChar char="-"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Tính tổng điểm từ điểm toán, lý, hóa.</a:t>
            </a:r>
          </a:p>
          <a:p>
            <a:pPr>
              <a:buFontTx/>
              <a:buChar char="-"/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In ra danh sách sinh viên trúng tuyển (tổng điểm&gt;15)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</p:spTree>
    <p:extLst>
      <p:ext uri="{BB962C8B-B14F-4D97-AF65-F5344CB8AC3E}">
        <p14:creationId xmlns:p14="http://schemas.microsoft.com/office/powerpoint/2010/main" val="79543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kiểu dữ liệu struct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B48ACE-7EDE-4170-8375-E4401C1D06A7}"/>
              </a:ext>
            </a:extLst>
          </p:cNvPr>
          <p:cNvSpPr txBox="1">
            <a:spLocks/>
          </p:cNvSpPr>
          <p:nvPr/>
        </p:nvSpPr>
        <p:spPr bwMode="auto">
          <a:xfrm>
            <a:off x="1143000" y="965799"/>
            <a:ext cx="4648200" cy="574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Nhập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So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luong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: 3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Ma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thi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sinh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: TS001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Ho ten: Nguyen Van A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Diem TLH: 8 9 10</a:t>
            </a:r>
          </a:p>
          <a:p>
            <a:pPr marL="0" indent="0">
              <a:buNone/>
              <a:defRPr/>
            </a:pPr>
            <a:endParaRPr lang="en-US" sz="24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Ma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thi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sinh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: TS002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Ho ten: Le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Thi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Diem TLH: 3 7 4</a:t>
            </a:r>
          </a:p>
          <a:p>
            <a:pPr marL="0" indent="0">
              <a:buNone/>
              <a:defRPr/>
            </a:pPr>
            <a:endParaRPr lang="en-US" sz="24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Ma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thi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sinh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: TS003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Ho ten: Tran Hoang C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Diem TLH: 9 7 5</a:t>
            </a:r>
          </a:p>
          <a:p>
            <a:pPr>
              <a:defRPr/>
            </a:pPr>
            <a:endParaRPr lang="en-US" sz="24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sz="24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4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6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kiểu dữ liệu struct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A71CB0-BC36-4FF2-B9B3-657AFE82C9EC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0"/>
            <a:ext cx="8610600" cy="249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Xuất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Danh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sach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thi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sinh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trung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tuyen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Ma TS	     Ho ten	   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Toan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	 Ly   </a:t>
            </a:r>
            <a:r>
              <a:rPr lang="en-US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Hoa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  Tong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TS001 	Nguyen Van A      8    9    10    27</a:t>
            </a:r>
          </a:p>
          <a:p>
            <a:pPr marL="0" indent="0"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TS003      Tran Hoang C      9    7     5    21</a:t>
            </a:r>
          </a:p>
          <a:p>
            <a:pPr marL="0" indent="0">
              <a:buNone/>
              <a:defRPr/>
            </a:pPr>
            <a:endParaRPr lang="en-US" sz="24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sz="24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4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6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kiểu dữ liệu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47800"/>
            <a:ext cx="4838700" cy="3181350"/>
          </a:xfr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 3: In hình chữ nhật</a:t>
            </a:r>
            <a:endParaRPr lang="en-US" dirty="0"/>
          </a:p>
          <a:p>
            <a:pPr>
              <a:buFontTx/>
              <a:buChar char="-"/>
              <a:defRPr/>
            </a:pPr>
            <a:r>
              <a:rPr lang="en-US"/>
              <a:t>Nhập vào n hình chữ nhật (left, top, width, height, color)</a:t>
            </a:r>
          </a:p>
          <a:p>
            <a:pPr>
              <a:buFontTx/>
              <a:buChar char="-"/>
              <a:defRPr/>
            </a:pPr>
            <a:r>
              <a:rPr lang="en-US"/>
              <a:t>In ra lại n hình chữ nhật ra màn hình dưới dạng đồ họa.</a:t>
            </a:r>
          </a:p>
          <a:p>
            <a:pPr>
              <a:buFontTx/>
              <a:buChar char="-"/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400">
                <a:latin typeface="Consolas" panose="020B0609020204030204" pitchFamily="49" charset="0"/>
              </a:rPr>
              <a:t>cout&lt;&lt;(char)254u;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F6531-3C90-4559-B7AA-1106646CD898}"/>
              </a:ext>
            </a:extLst>
          </p:cNvPr>
          <p:cNvSpPr txBox="1">
            <a:spLocks/>
          </p:cNvSpPr>
          <p:nvPr/>
        </p:nvSpPr>
        <p:spPr bwMode="auto">
          <a:xfrm>
            <a:off x="5352137" y="4789486"/>
            <a:ext cx="2571750" cy="206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  <a:defRPr/>
            </a:pPr>
            <a:r>
              <a:rPr lang="en-US" sz="2400" kern="0">
                <a:latin typeface="Consolas" panose="020B0609020204030204" pitchFamily="49" charset="0"/>
              </a:rPr>
              <a:t>1 1 3 2 11</a:t>
            </a:r>
          </a:p>
          <a:p>
            <a:pPr marL="0" indent="0">
              <a:buNone/>
              <a:defRPr/>
            </a:pPr>
            <a:r>
              <a:rPr lang="en-US" sz="2400" kern="0">
                <a:latin typeface="Consolas" panose="020B0609020204030204" pitchFamily="49" charset="0"/>
              </a:rPr>
              <a:t>8 2 4 3 12</a:t>
            </a:r>
          </a:p>
          <a:p>
            <a:pPr marL="0" indent="0">
              <a:buNone/>
              <a:defRPr/>
            </a:pPr>
            <a:r>
              <a:rPr lang="en-US" sz="2400" kern="0">
                <a:latin typeface="Consolas" panose="020B0609020204030204" pitchFamily="49" charset="0"/>
              </a:rPr>
              <a:t>2 8 5 5 13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kern="0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86F4C-8493-4ADE-8961-B1C21504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37" y="1290637"/>
            <a:ext cx="3267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5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kiểu dữ liệu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47800"/>
            <a:ext cx="5753100" cy="838200"/>
          </a:xfr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 4: Rắn săn mồi</a:t>
            </a:r>
            <a:endParaRPr lang="en-US" dirty="0"/>
          </a:p>
          <a:p>
            <a:pPr marL="0" indent="0">
              <a:buNone/>
              <a:defRPr/>
            </a:pPr>
            <a:endParaRPr lang="en-US"/>
          </a:p>
          <a:p>
            <a:pPr>
              <a:buFontTx/>
              <a:buChar char="-"/>
              <a:defRPr/>
            </a:pPr>
            <a:r>
              <a:rPr lang="en-US"/>
              <a:t>Cấu trúc dùng để biểu diễn rắn?</a:t>
            </a:r>
          </a:p>
          <a:p>
            <a:pPr>
              <a:buFontTx/>
              <a:buChar char="-"/>
              <a:defRPr/>
            </a:pPr>
            <a:r>
              <a:rPr lang="en-US"/>
              <a:t>Khi con rắn di chuyển cấu trúc</a:t>
            </a:r>
          </a:p>
          <a:p>
            <a:pPr marL="0" indent="0">
              <a:buNone/>
              <a:defRPr/>
            </a:pPr>
            <a:r>
              <a:rPr lang="en-US"/>
              <a:t>này thay đổi nh</a:t>
            </a:r>
            <a:r>
              <a:rPr lang="vi-VN"/>
              <a:t>ư</a:t>
            </a:r>
            <a:r>
              <a:rPr lang="en-US"/>
              <a:t> thế nào?</a:t>
            </a:r>
          </a:p>
          <a:p>
            <a:pPr marL="0" indent="0">
              <a:buNone/>
              <a:defRPr/>
            </a:pPr>
            <a:r>
              <a:rPr lang="en-US"/>
              <a:t>- Khi con rắn ăn mồi, cấu trúc này thay đổi nh</a:t>
            </a:r>
            <a:r>
              <a:rPr lang="vi-VN"/>
              <a:t>ư</a:t>
            </a:r>
            <a:r>
              <a:rPr lang="en-US"/>
              <a:t> thế nào?</a:t>
            </a:r>
            <a:endParaRPr lang="en-US" dirty="0"/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EFCCD-7058-44BD-A207-B96223D1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7800"/>
            <a:ext cx="2908716" cy="19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Kiểu dữ liệu struct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206641"/>
            <a:ext cx="73152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- int, double, char, mảng 1 chiều, chuỗi: là các kiểu dữ liệu c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bản.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BC06FD95-A219-4EA0-97A1-9BC3562C0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2960" y="3101715"/>
            <a:ext cx="7598079" cy="1663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Ví dụ 1:</a:t>
            </a:r>
          </a:p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TuSo là kiểu số nguyên;</a:t>
            </a:r>
          </a:p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MauSo là kiểu số nguyên;</a:t>
            </a:r>
          </a:p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Gom nhóm tử số và mẫu số ta có kiểu PhanSo</a:t>
            </a:r>
          </a:p>
        </p:txBody>
      </p:sp>
      <p:sp>
        <p:nvSpPr>
          <p:cNvPr id="54" name="Text Box 49">
            <a:extLst>
              <a:ext uri="{FF2B5EF4-FFF2-40B4-BE49-F238E27FC236}">
                <a16:creationId xmlns:a16="http://schemas.microsoft.com/office/drawing/2014/main" id="{53EB2AB7-D5C6-4E71-A4CB-E8E3D5680F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2044841"/>
            <a:ext cx="7315200" cy="10568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- Kiểu struct: gom nhóm các kiểu dữ liệu c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bản thành một kiểu dữ liệu logic mới.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58BE3BB7-76F6-472C-AC2F-667A12F8B5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88721" y="4725075"/>
            <a:ext cx="6378879" cy="1985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PhanSo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TuSo;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MauSo;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684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Kiểu dữ liệu struct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206641"/>
            <a:ext cx="73152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Khai báo biến: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BC06FD95-A219-4EA0-97A1-9BC3562C0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6760" y="1904999"/>
            <a:ext cx="3646640" cy="838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PhanSo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 a, b;</a:t>
            </a:r>
          </a:p>
          <a:p>
            <a:pPr algn="just" eaLnBrk="0" hangingPunct="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PhanSo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 x[100];</a:t>
            </a:r>
          </a:p>
        </p:txBody>
      </p:sp>
      <p:sp>
        <p:nvSpPr>
          <p:cNvPr id="54" name="Text Box 49">
            <a:extLst>
              <a:ext uri="{FF2B5EF4-FFF2-40B4-BE49-F238E27FC236}">
                <a16:creationId xmlns:a16="http://schemas.microsoft.com/office/drawing/2014/main" id="{53EB2AB7-D5C6-4E71-A4CB-E8E3D5680F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6760" y="2892004"/>
            <a:ext cx="7315200" cy="536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Sử dụng: gán từng thuộc tính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58BE3BB7-76F6-472C-AC2F-667A12F8B5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2940" y="3355984"/>
            <a:ext cx="6378879" cy="868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a.TuSo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 = 5;</a:t>
            </a:r>
          </a:p>
          <a:p>
            <a:pPr algn="just" eaLnBrk="0" hangingPunct="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a.MauSo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 =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7;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8D91AC01-0E62-4C9E-AF9C-4E51942FBD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2961" y="4888648"/>
            <a:ext cx="7456639" cy="922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b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= a;</a:t>
            </a:r>
          </a:p>
          <a:p>
            <a:pPr algn="just" eaLnBrk="0" hangingPunct="0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x[0] =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b;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Tahoma" pitchFamily="34" charset="0"/>
            </a:endParaRP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D80E89C0-710A-4B65-AAA0-93A08E0ADA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2940" y="4351652"/>
            <a:ext cx="7315200" cy="536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Gán cả struct: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Kiểu dữ liệu struct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206641"/>
            <a:ext cx="73152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Nhập từng thuộc tính: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BC06FD95-A219-4EA0-97A1-9BC3562C0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6760" y="1904999"/>
            <a:ext cx="4484840" cy="838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scanf(“%d”, &amp;a.TuSo);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scanf(“%d”, &amp;a.MauSo);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Tahoma" pitchFamily="34" charset="0"/>
            </a:endParaRP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8D91AC01-0E62-4C9E-AF9C-4E51942FBD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3603256"/>
            <a:ext cx="7456639" cy="536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double giaTri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= (double)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a.TuSo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a.MauSo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;</a:t>
            </a: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D80E89C0-710A-4B65-AAA0-93A08E0ADA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6322" y="3038978"/>
            <a:ext cx="7315200" cy="536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Sử dụng thuộc tính: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8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Kiểu dữ liệu struct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BC06FD95-A219-4EA0-97A1-9BC3562C0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6760" y="1353351"/>
            <a:ext cx="7598079" cy="1663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Ví dụ 2:</a:t>
            </a:r>
          </a:p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 là kiểu số thực;</a:t>
            </a:r>
          </a:p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y là kiểu số thực;</a:t>
            </a:r>
          </a:p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Gom nhóm x và y ta có kiểu ToaDo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58BE3BB7-76F6-472C-AC2F-667A12F8B5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14400" y="3425980"/>
            <a:ext cx="6378879" cy="1985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ToaDo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double x;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double y;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224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Kiểu dữ liệu struct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BC06FD95-A219-4EA0-97A1-9BC3562C0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6760" y="1353352"/>
            <a:ext cx="7598079" cy="6569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Ví dụ 3: kiểu Hình chữ nhật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58BE3BB7-76F6-472C-AC2F-667A12F8B5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00" y="2286000"/>
            <a:ext cx="6378879" cy="1985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Rect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top, left;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width, height;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834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Kiểu dữ liệu struct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BC06FD95-A219-4EA0-97A1-9BC3562C0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2960" y="1301005"/>
            <a:ext cx="7598079" cy="5635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Ví dụ: kiểu SinhVien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58BE3BB7-76F6-472C-AC2F-667A12F8B5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2960" y="1981200"/>
            <a:ext cx="6378879" cy="228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struct SinhVien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char MaSV[10];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char HoTen[100];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NamSinh;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C7F3727C-ABEB-43E9-99E2-6F0F60060B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2959" y="4150167"/>
            <a:ext cx="6378879" cy="23268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SinhVien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sv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;</a:t>
            </a:r>
          </a:p>
          <a:p>
            <a:pPr algn="just" eaLnBrk="0" hangingPunct="0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gets(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sv.MaSV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);</a:t>
            </a:r>
          </a:p>
          <a:p>
            <a:pPr algn="just" eaLnBrk="0" hangingPunct="0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gets(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sv.HoTen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);</a:t>
            </a:r>
          </a:p>
          <a:p>
            <a:pPr algn="just" eaLnBrk="0" hangingPunct="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scanf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(“%d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”, &amp;sv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.NamSinh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7724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381000"/>
            <a:ext cx="8534400" cy="563563"/>
          </a:xfrm>
        </p:spPr>
        <p:txBody>
          <a:bodyPr/>
          <a:lstStyle/>
          <a:p>
            <a:r>
              <a:rPr lang="en-US"/>
              <a:t>II. Truyền tham số kiểu struct cho hàm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206641"/>
            <a:ext cx="73152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- Cũng có các khái niệm tham trị, tham biến t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ơng tự như các kiểu dữ liệu c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bản.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58BE3BB7-76F6-472C-AC2F-667A12F8B5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2306919"/>
            <a:ext cx="6378879" cy="4403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void ToiGian(PhanSo &amp;a)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ts = a.TuSo;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int ms = a.MauSo;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while (ts != ms)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{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	if (ts&gt;ms) ts -= ms;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	else ms -= ts;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}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a.TuSo /= ts;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	a.MauSo /= ms;	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003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97B-F401-4F0E-83ED-A26282A8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Struct lồng nhau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9521A-3B2C-409B-A419-41F2C733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F96CA764-11F0-49A8-8932-A781B3326DE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1206640"/>
            <a:ext cx="7315200" cy="1688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Trong struct, có thể khai báo 01 thuộc tính thuộc một kiểu struct khác.</a:t>
            </a:r>
          </a:p>
          <a:p>
            <a:pPr marL="342900" indent="-342900" algn="just" eaLnBrk="0" hangingPunct="0">
              <a:buFontTx/>
              <a:buChar char="-"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Ví dụ kiểu dữ liệu SinhVien, có điểm thi đầu vào thuộc các khối A, B, C, D.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33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160&quot;&gt;&lt;property id=&quot;20148&quot; value=&quot;5&quot;/&gt;&lt;property id=&quot;20300&quot; value=&quot;Slide 1&quot;/&gt;&lt;property id=&quot;20307&quot; value=&quot;338&quot;/&gt;&lt;/object&gt;&lt;object type=&quot;3&quot; unique_id=&quot;10322&quot;&gt;&lt;property id=&quot;20148&quot; value=&quot;5&quot;/&gt;&lt;property id=&quot;20300&quot; value=&quot;Slide 2 - &amp;quot;Kiểu dữ liệu struct&amp;quot;&quot;/&gt;&lt;property id=&quot;20307&quot; value=&quot;339&quot;/&gt;&lt;/object&gt;&lt;object type=&quot;3&quot; unique_id=&quot;12401&quot;&gt;&lt;property id=&quot;20148&quot; value=&quot;5&quot;/&gt;&lt;property id=&quot;20300&quot; value=&quot;Slide 6 - &amp;quot;Bài tập kiểu dữ liệu struct&amp;quot;&quot;/&gt;&lt;property id=&quot;20307&quot; value=&quot;351&quot;/&gt;&lt;/object&gt;&lt;object type=&quot;3&quot; unique_id=&quot;13021&quot;&gt;&lt;property id=&quot;20148&quot; value=&quot;5&quot;/&gt;&lt;property id=&quot;20300&quot; value=&quot;Slide 3 - &amp;quot;Kiểu dữ liệu struct&amp;quot;&quot;/&gt;&lt;property id=&quot;20307&quot; value=&quot;352&quot;/&gt;&lt;/object&gt;&lt;object type=&quot;3&quot; unique_id=&quot;13047&quot;&gt;&lt;property id=&quot;20148&quot; value=&quot;5&quot;/&gt;&lt;property id=&quot;20300&quot; value=&quot;Slide 4 - &amp;quot;Kiểu dữ liệu struct&amp;quot;&quot;/&gt;&lt;property id=&quot;20307&quot; value=&quot;353&quot;/&gt;&lt;/object&gt;&lt;object type=&quot;3&quot; unique_id=&quot;13048&quot;&gt;&lt;property id=&quot;20148&quot; value=&quot;5&quot;/&gt;&lt;property id=&quot;20300&quot; value=&quot;Slide 7 - &amp;quot;Bài tập kiểu dữ liệu struct&amp;quot;&quot;/&gt;&lt;property id=&quot;20307&quot; value=&quot;354&quot;/&gt;&lt;/object&gt;&lt;object type=&quot;3&quot; unique_id=&quot;13121&quot;&gt;&lt;property id=&quot;20148&quot; value=&quot;5&quot;/&gt;&lt;property id=&quot;20300&quot; value=&quot;Slide 5 - &amp;quot;Truyền tham số kiểu struct cho hàm&amp;quot;&quot;/&gt;&lt;property id=&quot;20307&quot; value=&quot;356&quot;/&gt;&lt;/object&gt;&lt;object type=&quot;3&quot; unique_id=&quot;13122&quot;&gt;&lt;property id=&quot;20148&quot; value=&quot;5&quot;/&gt;&lt;property id=&quot;20300&quot; value=&quot;Slide 8 - &amp;quot;Bài tập kiểu dữ liệu struct&amp;quot;&quot;/&gt;&lt;property id=&quot;20307&quot; value=&quot;355&quot;/&gt;&lt;/object&gt;&lt;object type=&quot;3&quot; unique_id=&quot;13153&quot;&gt;&lt;property id=&quot;20148&quot; value=&quot;5&quot;/&gt;&lt;property id=&quot;20300&quot; value=&quot;Slide 9 - &amp;quot;Bài tập kiểu dữ liệu struct&amp;quot;&quot;/&gt;&lt;property id=&quot;20307&quot; value=&quot;357&quot;/&gt;&lt;/object&gt;&lt;object type=&quot;3&quot; unique_id=&quot;13188&quot;&gt;&lt;property id=&quot;20148&quot; value=&quot;5&quot;/&gt;&lt;property id=&quot;20300&quot; value=&quot;Slide 10 - &amp;quot;Bài tập kiểu dữ liệu struct&amp;quot;&quot;/&gt;&lt;property id=&quot;20307&quot; value=&quot;358&quot;/&gt;&lt;/object&gt;&lt;/object&gt;&lt;object type=&quot;8&quot; unique_id=&quot;1006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4329</TotalTime>
  <Words>1097</Words>
  <Application>Microsoft Office PowerPoint</Application>
  <PresentationFormat>On-screen Show (4:3)</PresentationFormat>
  <Paragraphs>215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Corbel</vt:lpstr>
      <vt:lpstr>Tahoma</vt:lpstr>
      <vt:lpstr>Times New Roman</vt:lpstr>
      <vt:lpstr>Verdana</vt:lpstr>
      <vt:lpstr>Wingdings</vt:lpstr>
      <vt:lpstr>cdb2004146l</vt:lpstr>
      <vt:lpstr>PowerPoint Presentation</vt:lpstr>
      <vt:lpstr>I. Kiểu dữ liệu struct</vt:lpstr>
      <vt:lpstr>I. Kiểu dữ liệu struct</vt:lpstr>
      <vt:lpstr>I. Kiểu dữ liệu struct</vt:lpstr>
      <vt:lpstr>I. Kiểu dữ liệu struct</vt:lpstr>
      <vt:lpstr>I. Kiểu dữ liệu struct</vt:lpstr>
      <vt:lpstr>I. Kiểu dữ liệu struct</vt:lpstr>
      <vt:lpstr>II. Truyền tham số kiểu struct cho hàm</vt:lpstr>
      <vt:lpstr>II. Struct lồng nhau</vt:lpstr>
      <vt:lpstr>II. Struct lồng nhau</vt:lpstr>
      <vt:lpstr>III. Kích thước struct</vt:lpstr>
      <vt:lpstr>Bài tập kiểu dữ liệu struct</vt:lpstr>
      <vt:lpstr>Bài tập kiểu dữ liệu struct</vt:lpstr>
      <vt:lpstr>Bài tập kiểu dữ liệu struct</vt:lpstr>
      <vt:lpstr>Bài tập kiểu dữ liệu struct</vt:lpstr>
      <vt:lpstr>Bài tập kiểu dữ liệu struct</vt:lpstr>
      <vt:lpstr>Bài tập kiểu dữ liệu struct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Tran Minh Van</cp:lastModifiedBy>
  <cp:revision>871</cp:revision>
  <dcterms:created xsi:type="dcterms:W3CDTF">2007-09-05T08:24:33Z</dcterms:created>
  <dcterms:modified xsi:type="dcterms:W3CDTF">2021-03-10T16:13:21Z</dcterms:modified>
</cp:coreProperties>
</file>