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6879c99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e6879c99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e6879c99a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e6879c99a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e6879c99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e6879c99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6879c99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e6879c99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e6879c99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e6879c99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Arial"/>
                <a:ea typeface="Arial"/>
                <a:cs typeface="Arial"/>
                <a:sym typeface="Arial"/>
              </a:rPr>
              <a:t>Сравнение двух строк - линейный поиск, поиск с помощью хеширования. Полиномиальный хеш.</a:t>
            </a:r>
            <a:endParaRPr sz="6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Линейный поиск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43A40"/>
                </a:solidFill>
                <a:highlight>
                  <a:srgbClr val="FFFFFF"/>
                </a:highlight>
              </a:rPr>
              <a:t>За счет того, что поиск проводится путем полного последовательного перебора элементов массива и сравнения его значений с заданным ключом, скорость работы алгоритма достаточно низкая. Обычно линейный поиск применяется для одиночного поиска в небольшом массиве, который не отсортирован. В других случаях, лучше и эффективней сначала отсортировать массив и применять другие алгоритмы поиска.</a:t>
            </a:r>
            <a:endParaRPr>
              <a:solidFill>
                <a:srgbClr val="343A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343A40"/>
                </a:solidFill>
                <a:highlight>
                  <a:srgbClr val="FFFFFF"/>
                </a:highlight>
              </a:rPr>
              <a:t>Сложность алгоритма - </a:t>
            </a:r>
            <a:r>
              <a:rPr i="1" lang="ru">
                <a:solidFill>
                  <a:srgbClr val="343A40"/>
                </a:solidFill>
                <a:highlight>
                  <a:srgbClr val="FFFFFF"/>
                </a:highlight>
              </a:rPr>
              <a:t>O(n)</a:t>
            </a:r>
            <a:endParaRPr>
              <a:solidFill>
                <a:srgbClr val="343A4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int linPoisk(int arr[], int key, int arrSize){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 for (int i = 0; i &lt; arrSize; i++){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   if (arr[i] == key){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     return i;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 return -1;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помощью хеширования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Начнем с определения. Пусть у нас есть строка </a:t>
            </a:r>
            <a:r>
              <a:rPr i="1" lang="ru">
                <a:solidFill>
                  <a:srgbClr val="222222"/>
                </a:solidFill>
                <a:highlight>
                  <a:srgbClr val="FFFFFF"/>
                </a:highlight>
              </a:rPr>
              <a:t>s0..n-1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. Полиномиальным хешем этой строки называется число </a:t>
            </a:r>
            <a:r>
              <a:rPr i="1" lang="ru">
                <a:solidFill>
                  <a:srgbClr val="222222"/>
                </a:solidFill>
                <a:highlight>
                  <a:srgbClr val="FFFFFF"/>
                </a:highlight>
              </a:rPr>
              <a:t>h = hash(s0..n-1) = s0 + ps1 + p2s2 +… + pn-1sn-1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, где </a:t>
            </a:r>
            <a:r>
              <a:rPr i="1" lang="ru">
                <a:solidFill>
                  <a:srgbClr val="222222"/>
                </a:solidFill>
                <a:highlight>
                  <a:srgbClr val="FFFFFF"/>
                </a:highlight>
              </a:rPr>
              <a:t>p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 — некоторое натуральное число (позже будет сказано, какое именно), а </a:t>
            </a:r>
            <a:r>
              <a:rPr i="1" lang="ru">
                <a:solidFill>
                  <a:srgbClr val="222222"/>
                </a:solidFill>
                <a:highlight>
                  <a:srgbClr val="FFFFFF"/>
                </a:highlight>
              </a:rPr>
              <a:t>si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 — код </a:t>
            </a:r>
            <a:r>
              <a:rPr i="1" lang="ru">
                <a:solidFill>
                  <a:srgbClr val="222222"/>
                </a:solidFill>
                <a:highlight>
                  <a:srgbClr val="FFFFFF"/>
                </a:highlight>
              </a:rPr>
              <a:t>i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-ого символа строки </a:t>
            </a:r>
            <a:r>
              <a:rPr i="1" lang="ru">
                <a:solidFill>
                  <a:srgbClr val="222222"/>
                </a:solidFill>
                <a:highlight>
                  <a:srgbClr val="FFFFFF"/>
                </a:highlight>
              </a:rPr>
              <a:t>s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 (почти во всех современных языках он записывается </a:t>
            </a:r>
            <a:r>
              <a:rPr lang="ru">
                <a:solidFill>
                  <a:srgbClr val="222222"/>
                </a:solidFill>
                <a:highlight>
                  <a:srgbClr val="FAFAFA"/>
                </a:highlight>
              </a:rPr>
              <a:t>s[i]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помощью хеширования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5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8069187" cy="193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помощью хеширования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Преимущества: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Lato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Быстр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ая скорость работы - O(n+m), где n -длина строки, m - длина образца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Lato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Простая и понятная реализация;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Недостатки: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Lato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Возможно подобрать входные данные так, что количество ложных срабатываний будет недопустимо большим;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