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5F2F5-56CD-4F1F-4EDB-90F0F468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33E730-9862-799D-5DE8-DBB285275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E80CF4-A3AD-B3B5-9E6D-6C4EF285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3C3141-56F5-11E7-53D8-AD444A1B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26A721-A3A4-EBD9-AF22-7923349D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70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63AF3-C67C-BCB7-D9EE-9A731F8F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06A971-648F-48F8-2F4A-4358098D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3EDD3E-FA6D-55E8-B158-9167289E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321F1-997E-906D-B559-0A68D144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05BE92-22D4-6283-5B39-F81F9D1A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12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867ACF-B739-6C0A-79A2-307F72517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A0B86D-0DFD-885A-B48B-202586B38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62B36-CE4D-0EB6-D344-86C6D58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8C336-5DE7-DA05-7F5A-BE593A0B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45CA4-73A4-3069-B65F-722BFCBE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2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8D615-447B-32A2-9EE7-0359C4A4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9F9A88-2CA5-742F-BB68-11BB0D3F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E4D99-F3F7-5DFE-E93B-4059AC68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007FD-9A53-D87E-B53C-86C85AC3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1256FE-A502-7F2C-D775-603CD96F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3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C2682-50AD-1AB2-6588-50F892A1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13404-4003-CE7D-D9F7-8509ADF1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A94C63-C176-6223-8E42-E8C2CCE5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0D54D-3C62-9C13-91FE-F6DA790B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AF5AAC-1EAD-7152-2DDE-6160E235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0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59FBF-8F90-21B3-686A-7ACE957C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B066C-9C81-8F77-638D-213547DF2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1260C-CC9A-B1DE-333F-2D52DB95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063EA0-6B9A-27B5-E20E-0DDE67C0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C69E69-41A0-BD93-DA49-E6B1B18B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42A3C-7194-61D1-8122-47E26D0F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10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250CE-1562-7431-8E12-2662DA44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F6D4A-3008-A6BA-2A56-C2F8252A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FCFB6D-7E96-585D-0D0C-71510689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11FDCE-552F-CF7B-B87D-23D19D111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081D3D-5878-4F2E-6218-6354F783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46B472-BA69-A7BA-F2AC-BDF0CD66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D3F7A7-D385-D93E-5862-0E7E0B9D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70C5FF-BA58-8715-468A-EE8EDD11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B7B5A-3DCC-4BCB-5FB3-CF58CCE3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074D5D-C6C0-BA19-5295-00634E29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A74027-FD17-8329-AF2E-E129C2A2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DDEA83-75DB-A132-AFBF-ADDAC8E6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49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C7418C-1277-1D3B-6A07-B1C5B25A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82FDA1-1B38-3AA8-CD4B-5E6CC906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389D16-67DF-DAC1-AA35-2B13B1FD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0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6C6D5-2660-9F3F-E851-23DA3DEA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7E888-D12A-2D2A-A484-87B1A556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4C0ED6-4D74-0832-8D28-8036F03D6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E66B5E-374A-DF04-4A80-25A764DD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2A408A-79E1-E3E7-4A96-18794647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C403F-8432-F57E-AF59-54B297D9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63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65F15-521F-F50F-8F3F-65E4F72A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1F1D6E-4E7D-DB0F-38A9-47FCA5820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1E8DBD-3F9B-0FB6-690B-2324AC78F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D9D52-1F98-2311-F2B3-627E4E11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D04A30-F64B-01BD-0BF4-81C0DA82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F3A9AC-9582-D626-43A4-44102A9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E9630-FC62-72D6-1BFE-4F6E4EBE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56290A-874B-83D0-EDFA-0DBDDAFE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993AF2-9CAE-0314-D822-164F1BC1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24B493-4F9B-4099-92DC-348DC3D40391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0F6A9C-6D32-BFFF-D713-71785172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B11B2-6047-2DB9-688F-B9A6C8244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B6FB4-25DC-4C41-ABB8-54B35D97E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8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7A80C-53ED-8A73-C504-AD0B6F216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Нечеткие нейронные сети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31D8FD-E538-684B-653C-C0D3DC31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0678"/>
            <a:ext cx="9144000" cy="1655762"/>
          </a:xfrm>
        </p:spPr>
        <p:txBody>
          <a:bodyPr/>
          <a:lstStyle/>
          <a:p>
            <a:pPr algn="r"/>
            <a:endParaRPr lang="ru-RU" dirty="0"/>
          </a:p>
          <a:p>
            <a:pPr algn="r"/>
            <a:r>
              <a:rPr lang="ru-RU" dirty="0"/>
              <a:t>Айрапетов Т.</a:t>
            </a:r>
          </a:p>
          <a:p>
            <a:pPr algn="r"/>
            <a:r>
              <a:rPr lang="ru-RU" dirty="0"/>
              <a:t>35/2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56F759-E3C8-9559-F351-6B7047555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r="5106" b="10114"/>
          <a:stretch/>
        </p:blipFill>
        <p:spPr bwMode="auto">
          <a:xfrm>
            <a:off x="3753956" y="2747278"/>
            <a:ext cx="4684087" cy="216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3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0C429-562A-3391-4F5B-F02037BF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3E042-26F3-535D-5212-E32AF4B2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Сети данного типа получили свое название в силу того, что для аппроксимации зависимости выходного сигнала от входного вектора в них используются выражения, заимствованные из нечетких систем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</a:rPr>
              <a:t>Теоретически доказано, что эти выражения позволяют с произвольной точностью аппроксимировать любую непрерывную нелинейную функцию многих переменных суммой нечетких функций одной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323635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383F-DFDE-4618-6CA1-AE25C467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Нечеткая логика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60B0E-6A97-8A6F-1357-F551C1A9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ечеткое множество. Нечеткие множества позволяют элементам принадлежать множеству частично с различной степенью принадлежности.</a:t>
            </a: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ф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ункция принадлежности. Обычно функция принадлежности возвращает значение между 0 и 1, где 0 означает полное отсутствие принадлежности, а 1 - полная принадлежность.</a:t>
            </a: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л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ингвистическая переменная и термы. Переменные могут иметь лингвистические значения (термы), такие как "высокий", "низкий", "быстрый", "медленный" и т. д.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ечеткие правила. Они формулируют отношения между лингвистическими переменными в виде "если-то" правил. Например, "Если температура высокая и влажность высокая, то включить кондиционер".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EDD91-B296-2266-86CF-D2C4AEB1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564" y="414338"/>
            <a:ext cx="31432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AEA17-5E22-84FC-6624-CA51619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EBF3B-D9F7-5B98-665C-59CCA04E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Преимущество нейро-нечётких систем включает в себя две противоречивые необходимости нечёткого моделирования: интерпретируемость и точность. На практике одно из них всегда преобладает. Нейро-нечёткие системы в сфере нечёткого моделирования разделены на две области: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лингвистическое нечёткое моделирование, которое ориентировано на интерпретируемость, в основном, в модели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Мамдани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точное нечёткое моделирование, которое ориентировано на точность, в основном, в модели Такаги-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Сугено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-Канга (ТСК).</a:t>
            </a:r>
          </a:p>
        </p:txBody>
      </p:sp>
    </p:spTree>
    <p:extLst>
      <p:ext uri="{BB962C8B-B14F-4D97-AF65-F5344CB8AC3E}">
        <p14:creationId xmlns:p14="http://schemas.microsoft.com/office/powerpoint/2010/main" val="210108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542FD-5D7F-9434-B6AC-3C5800FE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Мадмани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B0B52-A213-9406-DACD-75AE1159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Модель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Мамдани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работает по следующему алгоритму:</a:t>
            </a:r>
          </a:p>
          <a:p>
            <a:pPr algn="just">
              <a:lnSpc>
                <a:spcPct val="150000"/>
              </a:lnSpc>
            </a:pPr>
            <a:r>
              <a:rPr lang="ru-R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фаззифицикация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всех входных значений в нечеткие функции принадлежности.</a:t>
            </a:r>
          </a:p>
          <a:p>
            <a:pPr algn="just">
              <a:lnSpc>
                <a:spcPct val="150000"/>
              </a:lnSpc>
            </a:pPr>
            <a:r>
              <a:rPr lang="ru-RU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ыполнение всех применимых правил в базе правил для вычисления нечетких выходных функций.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ефаззифицикация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функции нечеткого вывода для получения «четких» выходных значений.</a:t>
            </a:r>
            <a:endParaRPr lang="ru-R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6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B528C-2F9E-0A79-A254-97845C50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Такаги-</a:t>
            </a:r>
            <a:r>
              <a:rPr lang="ru-RU" dirty="0" err="1"/>
              <a:t>Сугено</a:t>
            </a:r>
            <a:r>
              <a:rPr lang="ru-RU" dirty="0"/>
              <a:t>-Канга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E2EB3-F421-8A9E-04B0-0D2E759B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Система Такаги-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Сугено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-Канга аналогична системе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Мамдани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но в выполнение нечетких правил включен процесс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дефаззификации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Они также адаптированы так, что вместо этого результат правила представляется через полиномиальную функцию (обычно постоянную или линейную). </a:t>
            </a:r>
          </a:p>
          <a:p>
            <a:pPr marL="0" indent="0" algn="just">
              <a:buNone/>
            </a:pPr>
            <a:endParaRPr lang="ru-RU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Разница правил между двумя моделями выглядит так:</a:t>
            </a:r>
          </a:p>
          <a:p>
            <a:pPr marL="0" indent="0" algn="ctr"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ЕСЛИ температура очень низкая, ТО скорость вентилятора остановлена </a:t>
            </a:r>
          </a:p>
          <a:p>
            <a:pPr marL="0" indent="0" algn="ctr"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ЕСЛИ температура очень низкая = 2</a:t>
            </a:r>
          </a:p>
        </p:txBody>
      </p:sp>
    </p:spTree>
    <p:extLst>
      <p:ext uri="{BB962C8B-B14F-4D97-AF65-F5344CB8AC3E}">
        <p14:creationId xmlns:p14="http://schemas.microsoft.com/office/powerpoint/2010/main" val="281873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B73E3-9F09-88F0-8D02-88AFA74B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0E91AC-EDDB-31DE-95FB-6B73C4A0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иагностика заболеваний на основе симптомов.</a:t>
            </a:r>
          </a:p>
          <a:p>
            <a:r>
              <a:rPr lang="ru-RU" sz="2400" dirty="0">
                <a:latin typeface="Times New Roman" panose="02020603050405020304" pitchFamily="18" charset="0"/>
                <a:ea typeface="Aptos" panose="020B0004020202020204" pitchFamily="34" charset="0"/>
              </a:rPr>
              <a:t>п</a:t>
            </a:r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овышение эффективности роботизированных систем. Анализируя данные от сенсоров, они помогают роботам принимать точные решения о своих действиях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различных процессов, что может привести к повышению эффективности и снижению затрат. Например, в производственной отрасли они могут использоваться для автоматизации процессов контроля качества, что может помочь идентифицировать дефекты в начале производственного процесса.</a:t>
            </a:r>
            <a:endParaRPr lang="ru-RU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74888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401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Times New Roman</vt:lpstr>
      <vt:lpstr>Тема Office</vt:lpstr>
      <vt:lpstr>Нечеткие нейронные сети </vt:lpstr>
      <vt:lpstr>Введение</vt:lpstr>
      <vt:lpstr>Нечеткая логика</vt:lpstr>
      <vt:lpstr>Архитектура</vt:lpstr>
      <vt:lpstr>Модель Мадмани</vt:lpstr>
      <vt:lpstr>Модель Такаги-Сугено-Канга</vt:lpstr>
      <vt:lpstr>Применение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Нечеткие нейронные сети</dc:title>
  <dc:creator>Тигран Айрапетов</dc:creator>
  <cp:lastModifiedBy>Тигран Айрапетов</cp:lastModifiedBy>
  <cp:revision>44</cp:revision>
  <dcterms:created xsi:type="dcterms:W3CDTF">2024-03-04T09:44:41Z</dcterms:created>
  <dcterms:modified xsi:type="dcterms:W3CDTF">2024-03-04T11:46:53Z</dcterms:modified>
</cp:coreProperties>
</file>