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A845534-41BA-4E42-A0B0-6BDBF69B5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5F709D3-79B5-406C-A06D-8CA906AF4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6AE543E-5143-4965-A4AA-F1BB2410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73C9-B5EB-47F7-AD04-D24C6CC58A0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6EA1EC2-5E69-49F3-AA19-56063B9E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E71850A-8ABB-469C-B853-A6548304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D2C-9878-48A2-BD7A-67D4DFAC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7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E469CAB-09DB-476F-95BD-0BAB3A8D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38D63EE-9BB8-4F49-8A6D-D0D3A1F2F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DA76EC8-320B-4ED1-A636-82C7F50D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73C9-B5EB-47F7-AD04-D24C6CC58A0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21D1F8B-9FCC-41F1-9880-B3504E30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346436B-BA5C-4FF9-A4EB-3EA68C4E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D2C-9878-48A2-BD7A-67D4DFAC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49A3A47D-80C6-42D1-9EA9-9F40AB7BC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9260508-4080-42D3-92F9-5AF7E0B16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B72AD49-E399-4990-BE7F-D9DD8C86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73C9-B5EB-47F7-AD04-D24C6CC58A0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1F7802B-51F6-4668-854A-8368F212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85EEF37-CCFD-4171-BD95-52418E7C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D2C-9878-48A2-BD7A-67D4DFAC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19D83F-26D7-427A-8EB5-84A7A156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3602B9E-8361-438D-914D-AEEB8A2DA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4192613-23A7-40BE-8FB4-D18707DE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73C9-B5EB-47F7-AD04-D24C6CC58A0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DC39D1A-0189-4BA6-8A35-81871CDC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C3F14EC-E8FF-4891-A082-B173FE12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D2C-9878-48A2-BD7A-67D4DFAC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5A4E7B-662C-4B7F-954F-FC5948B8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27BA78A-27E7-448D-BDD1-2737A88F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413DEC3-4F6F-446E-A567-65238BB5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73C9-B5EB-47F7-AD04-D24C6CC58A0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3CCD117-5F8D-459E-82BA-EFD1504F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DCDF3E1-F292-48E5-8DB7-9711D9D6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D2C-9878-48A2-BD7A-67D4DFAC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7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1F6E3DD-B4EC-4BF1-B1DB-BE97B808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C0B9626-D795-40B3-AB10-03C38CF7A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9E4D2F8-0557-4D32-9BE3-8B4451761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5A7EB28-BAD9-4F94-8834-272E9214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73C9-B5EB-47F7-AD04-D24C6CC58A0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2BD7871-86A4-43B0-9A17-6E3ED479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ED1E63D-F48C-44B5-AE37-1D9386AF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D2C-9878-48A2-BD7A-67D4DFAC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778345-C43A-4E29-83C3-361B76FD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B907184-856F-4BD7-A847-3C2F7515E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53D692A-53C9-4182-9701-D6AD39FB7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242B0A94-2B4B-42E3-BB51-B8AE2B240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10080E87-B242-4D80-9137-F5B3F466A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289CA6DE-5675-457A-B6CB-A4EB4EC7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73C9-B5EB-47F7-AD04-D24C6CC58A0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68FB547-2267-4177-9F0E-8B4FD3DC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C4855CCE-70AA-48C4-BA46-FA44317F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D2C-9878-48A2-BD7A-67D4DFAC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8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4AAAA7A-D934-4406-9A66-A092822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20742A4-D867-46B0-A17C-64FD550D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73C9-B5EB-47F7-AD04-D24C6CC58A0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7328CB1-80E9-4186-BA23-69BDAB09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4C88152D-78CE-42A0-9A68-1D5277A0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D2C-9878-48A2-BD7A-67D4DFAC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EAB7D4FF-EE92-4AF9-A142-C6FEA25D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73C9-B5EB-47F7-AD04-D24C6CC58A0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8545B410-C52E-4ADA-8E26-91033692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90CBCDC-0C5E-44AA-84AB-BAE80878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D2C-9878-48A2-BD7A-67D4DFAC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4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68E305-B4A1-4E18-B993-62BBAB6C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50D283B-78D9-48FE-AF53-A9C0724A0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DCDD719-0DF4-41A4-8811-FD8CDB272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D55507E-8486-416B-86C8-9B21E964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73C9-B5EB-47F7-AD04-D24C6CC58A0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4B7861E-BCB8-4903-95A4-332F64DB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8EBF9B4-DE4F-45F4-A87B-891F0E99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D2C-9878-48A2-BD7A-67D4DFAC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5F5CE93-C3CA-4396-96AE-A3FD8ECC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A061ACAA-A22D-4E3A-A084-C61BDCE97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6D1247B-EB42-4F81-9196-7FBC05719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14A5E3-E668-497F-8E8E-F374B4F6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73C9-B5EB-47F7-AD04-D24C6CC58A0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E925C02-48BF-42C9-AF27-055EE5EA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FDBC0B4-DE28-4782-8E84-3DEC88BA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D2C-9878-48A2-BD7A-67D4DFAC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1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3938BF44-7B15-4D9A-B400-3ED31BD3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8A07F50-F269-4727-9C96-8EF727AEF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83A9CAF-3A14-4592-B7B1-4457A0C5E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473C9-B5EB-47F7-AD04-D24C6CC58A0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65F5B5A-95E2-4B52-9162-A3A11614E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BA4B2F4-32EF-4556-B002-35B7966A3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BD2C-9878-48A2-BD7A-67D4DFAC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74114FA-40C0-4970-A722-FF611C865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fi-FI" dirty="0"/>
            </a:b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4DC01A8-4704-48A9-99FD-64F67FC0B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AD0D6799-C513-43EF-9539-D4DD6498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6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1659D5F-82CB-48A8-8DA3-2B35BA19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157C6FA-5092-4582-B148-B4B98108B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ED75F664-7116-4622-A30C-D2EB2A808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46929" cy="5009322"/>
          </a:xfrm>
          <a:prstGeom prst="rect">
            <a:avLst/>
          </a:prstGeom>
        </p:spPr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18B63F41-79D2-4CE1-B4FB-908059AE8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427922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DFF3B0B-ED59-4892-872C-F2CB10C5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11DEBB3-73B2-4DA7-B029-B29708D5A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E32FDED1-DF36-4239-920D-4F8BDE73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0" y="293549"/>
            <a:ext cx="11990650" cy="627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9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5C631EC-8D2C-4A74-A40D-9BA5EAF2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8D39660-3E28-42A1-8059-46F542BB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4D528D4A-7347-48FF-A957-872E8E587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990600"/>
            <a:ext cx="93249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8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06FED6-8CA9-4C23-8AA1-DE9BE6D7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FF6C78A-5F70-4095-8BDE-45CC7412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3192A7BC-28F4-4678-A342-148E901B7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5300"/>
            <a:ext cx="11219111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4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Laajakuva</PresentationFormat>
  <Paragraphs>1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Office-teema</vt:lpstr>
      <vt:lpstr> 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Henri Kangasmäki</dc:creator>
  <cp:lastModifiedBy>Henri Kangasmäki</cp:lastModifiedBy>
  <cp:revision>4</cp:revision>
  <dcterms:created xsi:type="dcterms:W3CDTF">2018-10-16T18:45:14Z</dcterms:created>
  <dcterms:modified xsi:type="dcterms:W3CDTF">2018-10-16T19:26:57Z</dcterms:modified>
</cp:coreProperties>
</file>