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61AA58-E57F-4A82-A074-3005658D9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786C66E-59A0-4566-9556-AD651079B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D68F940-A1AD-4E07-B374-0B55A4DE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01BA7AF-F8E4-4C56-B62B-F390CAAD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9291E70-9D5F-48EE-8C82-39CD20F0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F0E1B67-5D5E-4A96-B26B-0B84CCBC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4FAC5AB-234A-4A86-B0B2-D0282FE4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6D7D551-6B5B-43CA-805B-E3C7EAC4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81064E2-6858-4E86-9267-00894592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9E85F22-2F53-4576-8446-383B802E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49A4B8C-DACF-487D-BC79-F2643A5D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60226BD-4903-43FE-8282-58896FF74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816B8A5-7B5C-4D1A-9912-5E4E2CF8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05EDFBA-EBC5-47A3-9D23-E9341723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E56CED1-959E-42DC-A0C2-85E88927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1D3FD0-7819-4687-90EC-6910E08C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115C0EF-E671-43C6-8F10-3617C431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66A94FE-5018-47B0-8415-E4B4BACF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6BDF4B-218C-463C-80DE-47A10A56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C0F1A20-4C9E-4936-B4D7-3C62C09B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3A87941-714E-4901-A039-E78A02BA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1AA82D6-D0E3-48DB-8FCA-09535E44F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D5BAE9D-FBFE-4351-908A-9B5DAE6A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6274625-AE6D-4CFC-BA3F-8BA2F7DB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24CBE24-034D-4945-BCB0-C1CB3CA7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6CEAFC0-7992-4FCE-A231-5CD2F22F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BC45A2-E580-4915-85CA-B0D06E141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44D8AA7-67AB-433D-A356-9A7E0F31A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766CD82-A72F-4F48-8947-01F5E521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E1D5702-1437-4E93-AB4C-A6FE8D05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09AE829-85A6-49EC-8F79-9B6B6341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F1ECA97-5609-474A-9E58-5C20F675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F0EA1F2-11FE-451E-A516-DB0A039F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4BA91C0-24E2-4402-99FB-B39F20226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2637160E-256E-46D2-900F-16625AAFD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60181BC-4D44-48B3-AE8B-34F90270D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145014F-9E87-4A78-989E-FD12454B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6607429-840E-4C65-9B8F-690AD158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D75C50B-FEC2-4A43-AC7B-D7FA8EF8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371340-3547-4AD0-A655-FDB2F39E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F88F3D3B-F32F-4061-B5E6-2240342B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571FD6D-7E37-447A-AED2-741A5C56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2F53B0B-4304-4B29-9414-2DD94525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6FD6E15-6E78-4A9E-932E-7FBC47D5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91EA58B-95EA-409C-9B82-9180B8E1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B7D0D6CE-8DB4-4932-8431-D0C29CA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9260B0D-8BCE-4515-8C4D-40EF9FAB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1E2F0B0-C834-4088-A601-C8660D8E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B191718-B88F-4F99-B8BF-D395F2FC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37FCA15-4F42-4324-B1A1-842E3F43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63C7B3A-B534-4490-9907-E35B65FD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34ECC25-A97F-4D99-91B8-E60A31C6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BA77CB-60CE-4AC5-B5D8-51F73288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5C9B7716-37C1-4192-89B2-2957CBC8F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3452412-3A16-4B3D-B505-A4DD7D738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20E99E6-F7BB-41C3-85AA-F2905313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E89D6A0-78A2-4401-B615-36CA4A91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9B469F3-63BA-4FB8-A5AA-9F114FCD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4B8B718-D162-4F58-A973-B29AA3EE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230D103-4A26-4815-9719-0015B446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35A6E29-1F7D-432C-B8FD-BFA4E6D27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40D4-EFB2-476D-984D-38D00F3E86F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49BC7E0-F82E-465A-922B-059031A1D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7FD2A59-2804-4943-91C9-0D246B457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BE83-47F1-49ED-92C5-256A9B8A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6FC9849-E18B-48D4-8B0F-12D401868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B8D552E-FB8C-4CF9-AB24-D8C7F7FDF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79511B2-6BE2-4D61-9D4F-77F3501B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4" y="311727"/>
            <a:ext cx="1121911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FDAF0E-5D98-48FD-B0A0-2060FE5B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7C6FF31-9853-41B0-9480-022D1C14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520A931-C2BF-4BB0-8E82-9CB50B20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0" y="365125"/>
            <a:ext cx="11457533" cy="59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1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AE828BC-C0C9-4606-A357-605A44B8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3326A82-C803-4B03-9295-65AF755A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E6643DB3-A56A-4C0C-A694-11A5749CA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4" y="226724"/>
            <a:ext cx="11981566" cy="62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6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A71CB03-FE6A-4C64-BEBF-9F9C755D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86ADCCE-187A-40CC-A26D-F75E5E98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67A9D4CB-364E-4CB5-8A26-B0A210FE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4" y="184872"/>
            <a:ext cx="12061591" cy="63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Laajakuva</PresentationFormat>
  <Paragraphs>0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Henri Kangasmäki</dc:creator>
  <cp:lastModifiedBy>Henri Kangasmäki</cp:lastModifiedBy>
  <cp:revision>1</cp:revision>
  <dcterms:created xsi:type="dcterms:W3CDTF">2018-09-26T11:06:59Z</dcterms:created>
  <dcterms:modified xsi:type="dcterms:W3CDTF">2018-09-26T11:12:18Z</dcterms:modified>
</cp:coreProperties>
</file>