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1CC4074-4D4A-43DF-BE66-E6E765FF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7F407E1-1D59-47C6-B180-CA5419FD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D9184E9-C892-441B-891E-EDC53505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BE3476A-AD4F-4C87-AE5D-E355FC03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38D0D2C-2C0D-45D8-998A-788BD5BD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78FE2A-BB72-4B8C-BFB4-17EAD55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F1633DA-F256-4864-BA4E-D99300C9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82D1439-1D8A-4BE4-B3C2-1A77A164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AC7174-34EF-4C4C-B109-3946202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B1DB574-95D0-4D7F-B421-A45E7A7A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9A8E29C-C028-4796-B6D0-2661B61F6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D5A0AA4-F304-406B-BA3E-0D5EE064B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BF4E4A0-8E78-429B-9837-DAB92820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F62DF6-04F4-4CFC-9F88-B21EDA8F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B56BEDB-D579-4B88-A0C1-62B6BCE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ED8C30-0836-4659-8C8E-DD96F252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AA5B00-3391-440B-8E71-036DCC0D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13B1D75-CE73-4047-BDF9-04C45EFB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FFAE163-DE93-41F5-9469-A649BC9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0DE0241-D055-4BE6-9CB3-8613255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21EFFC-8571-454B-AC1B-103B32A5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20B3509-C43B-4061-B627-4C4A776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0F295-3CE6-4975-92EE-E4F1A7D1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EFC825A-DD36-4E42-A1FD-65221F2E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3D6E795-4DB7-4D31-8345-AB1DC984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24AA82-6E17-43AA-B7B3-E1667570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53127D-7956-40B1-8345-9ECAD96D9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AC3B82A-D4E0-4FEE-8CEC-6A87F3185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875A8FD-9E7A-49D6-B73E-90AAF835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DD4BEC1-F411-4ABB-856E-6B2646E6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F1EF61A-94D7-4F7D-BD1C-80C54249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78EFBC-E5FE-4C6D-9B9B-08F7DABA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EEE76DB-E1F9-433B-A35B-9A50C724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290DDA3-A4C6-43A8-A736-2EEA2BA54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11B20C0-BB15-4DA2-881D-56FA6790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4ADF1ED-D7F6-4AB6-8A4E-27E175AF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29CE426-FB8D-421D-B680-E880F81E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F22CA12-D578-44FB-B85E-6846315B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EEECBF0-BD67-44ED-A8AD-E0CAE2C8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3140DB-6853-452F-B019-2D121C29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40C48AE-12D2-4590-A697-27FBEFE0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FE81C07-F9A4-4C7D-A48A-BCE2E03B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2252F96-931C-42AC-AD35-BEAE3970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C2E045-9997-46EC-877A-50157EE9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C9F7901-352D-45D0-8D14-AD4C2E2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C2E50DD-3DA1-4180-930C-383E9D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A578280-7CAF-42C9-9C12-0461D349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9B056B-7139-4E63-BC59-AFED1682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96E4381-4AB0-4D04-B4C2-523BCB54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70851C2-DB37-4CC5-ACC3-61C66106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7B042E0-F6FB-467F-99A7-6035EAE1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BBAE46B-3141-48B0-8A53-0201DF46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26FD1A-2408-46E9-AE3B-020B5E45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6F7FD0E-508E-4B20-A0EE-4BFEFE25D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4BB2B75-46F0-4AFF-A210-EE4A5D31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D5061D9-A4A2-402F-B98D-8A14D79D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89E670B-B0E8-4FBB-BC0C-84EDAEE3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60CFDAC-863B-4D2E-9D50-2462AD1E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EBF1230F-F5C6-43A4-A7BE-CCE68058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1A16FC9-5477-4818-81FD-A69E8025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432398F-0C6C-45D2-96E7-C4440F146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803F-F9DB-4EFE-884C-42898200B81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3AEE277-17F0-4B21-8703-E5DC2D681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1262B7C-A499-4097-A301-39B5EB341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0135-EFDD-44D1-A5F0-A6CA3326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8FCD2C-A00F-4AA4-9E45-358FCC497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FD2637A-6DFB-4FB5-98E0-4E5ECD16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2C7DBC09-0A24-40CB-BA26-94EF4AA0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96932" cy="5489713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81EDA539-E954-414C-AD0E-0DE66DE1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11063288" cy="5294324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C8D887DB-57AA-4436-B0E7-62D35B3D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47162"/>
            <a:ext cx="9324975" cy="487680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65F65B3A-D941-4F7C-A265-A683CB269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47162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Henri Kangasmäki</dc:creator>
  <cp:lastModifiedBy>Henri Kangasmäki</cp:lastModifiedBy>
  <cp:revision>1</cp:revision>
  <dcterms:created xsi:type="dcterms:W3CDTF">2018-10-17T07:30:03Z</dcterms:created>
  <dcterms:modified xsi:type="dcterms:W3CDTF">2018-10-17T07:34:56Z</dcterms:modified>
</cp:coreProperties>
</file>