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8221-D9A1-9594-F633-0A7762771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48EE0-B5DD-6426-6BF7-4F348A587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CDD53-C993-DB23-59E0-954ECDF2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8BE07-325A-BD84-A790-05354D37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DD61E-E911-A907-BB54-0203A24E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36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523F-5EA9-3523-37EA-8E3836D0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B4E0F-A48A-4DF6-E21A-DD5EC8D44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BD54-AF45-12DF-4DA6-BCB3DBB4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64857-0AFF-90BD-8EED-97992616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01643-1817-8967-0668-DD57B7B2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4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F5BC1-9445-B17D-C5B0-F87C184F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E0D69-A208-F3E5-A8EB-88DD34717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7AAA-68BF-F9D2-6E6A-5017FB197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E9E0-6B2E-DB50-5597-D93F4A3E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9A130-9E1F-4171-AB26-5E553ED2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3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0D08-ED12-4E21-7549-5501AAA2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DC7DE-7AB1-C463-0E49-1F5CD27AE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9343E-CC3A-A103-83AD-A0F8A8A76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E7378-2563-1C9C-8CD8-16C75D29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3F22D-5336-C439-F0FC-E5074162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7691-F7B1-685F-F0A2-40F14B21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BEF9B-11C3-D361-41E5-92D4189C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35AE4-02BA-EE82-FB6F-1616C9CA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07053-ED56-E288-158B-250D48DE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B69B0-08A5-D1F3-3EDC-C4394C1F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1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3A20-1CE8-A7BC-FAD9-7C15BAB47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7EE0-9341-5A1F-3AC4-AA4E47EADD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0BC01-8E33-15F8-D897-2F3BEAB7F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7E5373-EC2F-FF52-E56E-75374F7F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F395-F139-F76C-C0E8-5C98CB22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481A7-25CC-1BAC-3B1A-D8A2069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5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DC57-846C-A8C3-21E2-DFF2CFBE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A5130-1B39-A39F-B54B-3D66532A2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5C2BA-F8F2-0C77-6906-89D37A8C5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7E8B19-263A-4D28-DF01-5643FCCE4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13244-F489-B0F5-971A-A11333B07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D997D-ADB4-6DE6-3A02-D3A001DD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6ED5B-A3AE-93A9-8F1A-874147C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1CD542-DE73-816D-1FEC-2C575811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5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21D4-610E-5399-C075-7D07C2A4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19BC6-570C-E999-D64B-13F3307B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D79C5-CD65-EA81-F41F-9F8E6092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0AE20-68BA-B1D1-BE5B-C0E143A4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6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076B9-ED98-5A38-1E9A-6553D9AE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E7734-D1EC-7727-9C9F-020CCFDA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FA43B-661F-6EA2-BEE1-6F3221E0B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4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7C4E-3ABB-A590-A789-02114BE0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33D7-C76F-C5FC-DE32-AE939775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7688C-9C92-ED58-9FD5-4747B77C9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F1468-CEFC-64F0-CE9B-17FDF853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98F03-B652-0C10-500C-BBED20B8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EF6A9-5AB0-E654-EBA3-5F229143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0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7BD7-7594-D74A-0D86-937F6851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D069F-BC38-E690-F378-0684634C8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72A00-D92F-574D-46C9-756C26701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42E93A-90CF-C550-D78B-3E9E9949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756A2-954A-46EF-89A9-C0CB2FE8EE2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FC61E-1423-5E5F-DF34-43ABD45C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88A6C-2E8D-87DA-C1E3-EE0E8D6D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A866E-9C65-3E52-3202-5E3909EC3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081A9-FCB2-2D90-BC3E-CF180E35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ADD89-39E5-31B5-ED4D-10013F1A7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8756A2-954A-46EF-89A9-C0CB2FE8EE2D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9478-9092-8072-0BA2-53E4FE2BC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16F4-EE5E-650B-BEFF-A83EC98E1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46A90-23AA-4A1F-9486-5A9C85413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4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95C004-A3DD-5460-A578-78E5E4896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8785" y="1122363"/>
            <a:ext cx="6195805" cy="394659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Use this QR to access the resources used in the presentation</a:t>
            </a:r>
          </a:p>
        </p:txBody>
      </p:sp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61C4EAF-8C0E-1AAC-E4EE-7C77A96DD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89" y="1122363"/>
            <a:ext cx="4422499" cy="442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5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BDEF9B26-D1AC-223F-3348-D72E719ED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8042" y="0"/>
            <a:ext cx="9423958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831F5B-5DA0-6362-2B06-F4C57EC1C301}"/>
              </a:ext>
            </a:extLst>
          </p:cNvPr>
          <p:cNvSpPr txBox="1"/>
          <p:nvPr/>
        </p:nvSpPr>
        <p:spPr>
          <a:xfrm rot="16200000">
            <a:off x="-2367172" y="2367170"/>
            <a:ext cx="6858002" cy="21236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6713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13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Artifakt Element Black</vt:lpstr>
      <vt:lpstr>Office Theme</vt:lpstr>
      <vt:lpstr>Use this QR to access the resources used in the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Agent Not So Lazy</dc:creator>
  <cp:lastModifiedBy>Agent Not So Lazy</cp:lastModifiedBy>
  <cp:revision>2</cp:revision>
  <dcterms:created xsi:type="dcterms:W3CDTF">2024-12-26T17:07:06Z</dcterms:created>
  <dcterms:modified xsi:type="dcterms:W3CDTF">2025-01-23T16:58:10Z</dcterms:modified>
</cp:coreProperties>
</file>