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7" r:id="rId3"/>
    <p:sldId id="262" r:id="rId4"/>
    <p:sldId id="263" r:id="rId5"/>
    <p:sldId id="256" r:id="rId6"/>
    <p:sldId id="258" r:id="rId7"/>
    <p:sldId id="261" r:id="rId8"/>
    <p:sldId id="260" r:id="rId9"/>
    <p:sldId id="264" r:id="rId10"/>
    <p:sldId id="265" r:id="rId11"/>
    <p:sldId id="266" r:id="rId12"/>
    <p:sldId id="268" r:id="rId13"/>
    <p:sldId id="269" r:id="rId14"/>
    <p:sldId id="270" r:id="rId15"/>
    <p:sldId id="271" r:id="rId16"/>
    <p:sldId id="273" r:id="rId17"/>
    <p:sldId id="272"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B66"/>
    <a:srgbClr val="13501B"/>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6"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550F06-1F54-4C22-8380-507E8719B99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5C6795AC-432B-46E1-91A0-428B3B7440C1}">
      <dgm:prSet phldrT="[Text]"/>
      <dgm:spPr/>
      <dgm:t>
        <a:bodyPr/>
        <a:lstStyle/>
        <a:p>
          <a:r>
            <a:rPr lang="en-US" dirty="0">
              <a:latin typeface="Consolas" panose="020B0609020204030204" pitchFamily="49" charset="0"/>
            </a:rPr>
            <a:t>Data Engineer</a:t>
          </a:r>
        </a:p>
        <a:p>
          <a:r>
            <a:rPr lang="en-US" dirty="0">
              <a:latin typeface="Consolas" panose="020B0609020204030204" pitchFamily="49" charset="0"/>
            </a:rPr>
            <a:t>(0-3 Years)</a:t>
          </a:r>
        </a:p>
      </dgm:t>
    </dgm:pt>
    <dgm:pt modelId="{F05CA695-CFDB-47CD-A2F0-BC046A87F08B}" type="parTrans" cxnId="{9FE99679-2989-4E8F-B59C-8014C0F33528}">
      <dgm:prSet/>
      <dgm:spPr/>
      <dgm:t>
        <a:bodyPr/>
        <a:lstStyle/>
        <a:p>
          <a:endParaRPr lang="en-US"/>
        </a:p>
      </dgm:t>
    </dgm:pt>
    <dgm:pt modelId="{E3FCA2AB-A647-4D78-8A3E-E947391A57F6}" type="sibTrans" cxnId="{9FE99679-2989-4E8F-B59C-8014C0F33528}">
      <dgm:prSet/>
      <dgm:spPr/>
      <dgm:t>
        <a:bodyPr/>
        <a:lstStyle/>
        <a:p>
          <a:endParaRPr lang="en-US"/>
        </a:p>
      </dgm:t>
    </dgm:pt>
    <dgm:pt modelId="{D9A8081D-C107-4928-92D7-F6FEE18A820A}">
      <dgm:prSet phldrT="[Text]"/>
      <dgm:spPr/>
      <dgm:t>
        <a:bodyPr/>
        <a:lstStyle/>
        <a:p>
          <a:r>
            <a:rPr lang="en-US" dirty="0">
              <a:latin typeface="Consolas" panose="020B0609020204030204" pitchFamily="49" charset="0"/>
            </a:rPr>
            <a:t>Senior Data Engineer</a:t>
          </a:r>
        </a:p>
        <a:p>
          <a:r>
            <a:rPr lang="en-US" dirty="0">
              <a:latin typeface="Consolas" panose="020B0609020204030204" pitchFamily="49" charset="0"/>
            </a:rPr>
            <a:t>(3-9 Years)</a:t>
          </a:r>
        </a:p>
      </dgm:t>
    </dgm:pt>
    <dgm:pt modelId="{50CA85C7-1FC7-4EEF-B7FA-2AD96A8772DA}" type="parTrans" cxnId="{FB0C9305-2A82-46B3-AC30-904F98249EED}">
      <dgm:prSet/>
      <dgm:spPr/>
      <dgm:t>
        <a:bodyPr/>
        <a:lstStyle/>
        <a:p>
          <a:endParaRPr lang="en-US">
            <a:latin typeface="Consolas" panose="020B0609020204030204" pitchFamily="49" charset="0"/>
          </a:endParaRPr>
        </a:p>
      </dgm:t>
    </dgm:pt>
    <dgm:pt modelId="{5C61A175-F682-4B74-804C-A9E8DF46B991}" type="sibTrans" cxnId="{FB0C9305-2A82-46B3-AC30-904F98249EED}">
      <dgm:prSet/>
      <dgm:spPr/>
      <dgm:t>
        <a:bodyPr/>
        <a:lstStyle/>
        <a:p>
          <a:endParaRPr lang="en-US"/>
        </a:p>
      </dgm:t>
    </dgm:pt>
    <dgm:pt modelId="{26A59D14-A3FA-4304-872E-B8D950AAA11F}">
      <dgm:prSet phldrT="[Text]"/>
      <dgm:spPr/>
      <dgm:t>
        <a:bodyPr/>
        <a:lstStyle/>
        <a:p>
          <a:r>
            <a:rPr lang="en-US" dirty="0">
              <a:latin typeface="Consolas" panose="020B0609020204030204" pitchFamily="49" charset="0"/>
            </a:rPr>
            <a:t>Entry Level</a:t>
          </a:r>
        </a:p>
      </dgm:t>
    </dgm:pt>
    <dgm:pt modelId="{CACE4026-D27F-419F-A177-70BD8F53E986}" type="parTrans" cxnId="{BFDAB9E1-5F2B-4415-8731-BD3D7FC0DC87}">
      <dgm:prSet/>
      <dgm:spPr/>
      <dgm:t>
        <a:bodyPr/>
        <a:lstStyle/>
        <a:p>
          <a:endParaRPr lang="en-US"/>
        </a:p>
      </dgm:t>
    </dgm:pt>
    <dgm:pt modelId="{CF00F127-8466-4C87-BEEC-621FD25AB1F4}" type="sibTrans" cxnId="{BFDAB9E1-5F2B-4415-8731-BD3D7FC0DC87}">
      <dgm:prSet/>
      <dgm:spPr/>
      <dgm:t>
        <a:bodyPr/>
        <a:lstStyle/>
        <a:p>
          <a:endParaRPr lang="en-US"/>
        </a:p>
      </dgm:t>
    </dgm:pt>
    <dgm:pt modelId="{1352661E-C872-46D3-9BF7-1501A0A672FE}">
      <dgm:prSet phldrT="[Text]"/>
      <dgm:spPr/>
      <dgm:t>
        <a:bodyPr/>
        <a:lstStyle/>
        <a:p>
          <a:r>
            <a:rPr lang="en-US" dirty="0">
              <a:latin typeface="Consolas" panose="020B0609020204030204" pitchFamily="49" charset="0"/>
            </a:rPr>
            <a:t>Mid Level</a:t>
          </a:r>
        </a:p>
      </dgm:t>
    </dgm:pt>
    <dgm:pt modelId="{E4595B0E-186F-4029-8628-FD65066A4E1A}" type="parTrans" cxnId="{1CFA27BB-B25D-4233-A6E5-D16FFDFD7682}">
      <dgm:prSet/>
      <dgm:spPr/>
      <dgm:t>
        <a:bodyPr/>
        <a:lstStyle/>
        <a:p>
          <a:endParaRPr lang="en-US"/>
        </a:p>
      </dgm:t>
    </dgm:pt>
    <dgm:pt modelId="{449CCFE2-7201-44BE-B905-29A478539575}" type="sibTrans" cxnId="{1CFA27BB-B25D-4233-A6E5-D16FFDFD7682}">
      <dgm:prSet/>
      <dgm:spPr/>
      <dgm:t>
        <a:bodyPr/>
        <a:lstStyle/>
        <a:p>
          <a:endParaRPr lang="en-US"/>
        </a:p>
      </dgm:t>
    </dgm:pt>
    <dgm:pt modelId="{2E6A5FE3-EE13-4A75-B13A-9AEDCF92482C}">
      <dgm:prSet phldrT="[Text]"/>
      <dgm:spPr/>
      <dgm:t>
        <a:bodyPr/>
        <a:lstStyle/>
        <a:p>
          <a:r>
            <a:rPr lang="en-US" dirty="0">
              <a:latin typeface="Consolas" panose="020B0609020204030204" pitchFamily="49" charset="0"/>
            </a:rPr>
            <a:t>Advanced Level</a:t>
          </a:r>
        </a:p>
      </dgm:t>
    </dgm:pt>
    <dgm:pt modelId="{08C84079-9BA2-42A2-97A3-D6F685D3FFD8}" type="parTrans" cxnId="{520832FB-85DE-4A96-A260-C3301C362AD2}">
      <dgm:prSet/>
      <dgm:spPr/>
      <dgm:t>
        <a:bodyPr/>
        <a:lstStyle/>
        <a:p>
          <a:endParaRPr lang="en-US"/>
        </a:p>
      </dgm:t>
    </dgm:pt>
    <dgm:pt modelId="{3D29157C-66F6-4736-9C0C-D26013301594}" type="sibTrans" cxnId="{520832FB-85DE-4A96-A260-C3301C362AD2}">
      <dgm:prSet/>
      <dgm:spPr/>
      <dgm:t>
        <a:bodyPr/>
        <a:lstStyle/>
        <a:p>
          <a:endParaRPr lang="en-US"/>
        </a:p>
      </dgm:t>
    </dgm:pt>
    <dgm:pt modelId="{8DEAB53A-7BAB-481C-88E2-35B3B2BFBE75}">
      <dgm:prSet phldrT="[Text]"/>
      <dgm:spPr/>
      <dgm:t>
        <a:bodyPr/>
        <a:lstStyle/>
        <a:p>
          <a:r>
            <a:rPr lang="en-US" dirty="0">
              <a:latin typeface="Consolas" panose="020B0609020204030204" pitchFamily="49" charset="0"/>
            </a:rPr>
            <a:t>Data Warehouse Engineer</a:t>
          </a:r>
        </a:p>
        <a:p>
          <a:r>
            <a:rPr lang="en-US" dirty="0">
              <a:latin typeface="Consolas" panose="020B0609020204030204" pitchFamily="49" charset="0"/>
            </a:rPr>
            <a:t>(3-7 Years)</a:t>
          </a:r>
        </a:p>
      </dgm:t>
    </dgm:pt>
    <dgm:pt modelId="{489758E1-D7CF-4B38-B8EB-8256B6868B6A}" type="parTrans" cxnId="{2CCCAA85-59E3-476B-894F-624E042C8CA6}">
      <dgm:prSet/>
      <dgm:spPr/>
      <dgm:t>
        <a:bodyPr/>
        <a:lstStyle/>
        <a:p>
          <a:endParaRPr lang="en-US">
            <a:latin typeface="Consolas" panose="020B0609020204030204" pitchFamily="49" charset="0"/>
          </a:endParaRPr>
        </a:p>
      </dgm:t>
    </dgm:pt>
    <dgm:pt modelId="{2FFE2A5B-EE0D-4DBD-933E-D4C3B1E421B0}" type="sibTrans" cxnId="{2CCCAA85-59E3-476B-894F-624E042C8CA6}">
      <dgm:prSet/>
      <dgm:spPr/>
      <dgm:t>
        <a:bodyPr/>
        <a:lstStyle/>
        <a:p>
          <a:endParaRPr lang="en-US"/>
        </a:p>
      </dgm:t>
    </dgm:pt>
    <dgm:pt modelId="{4B428BB6-DD94-497C-BFD9-6C3EAC406E08}">
      <dgm:prSet phldrT="[Text]"/>
      <dgm:spPr/>
      <dgm:t>
        <a:bodyPr/>
        <a:lstStyle/>
        <a:p>
          <a:r>
            <a:rPr lang="en-US" dirty="0">
              <a:latin typeface="Consolas" panose="020B0609020204030204" pitchFamily="49" charset="0"/>
            </a:rPr>
            <a:t>Lead Data Engineer</a:t>
          </a:r>
        </a:p>
        <a:p>
          <a:r>
            <a:rPr lang="en-US" dirty="0">
              <a:latin typeface="Consolas" panose="020B0609020204030204" pitchFamily="49" charset="0"/>
            </a:rPr>
            <a:t>(8+ Years)</a:t>
          </a:r>
        </a:p>
      </dgm:t>
    </dgm:pt>
    <dgm:pt modelId="{AA3752AC-6B56-48CF-986A-061E66877F5C}" type="parTrans" cxnId="{D189C962-D53E-483E-9F9F-D0D85FA36960}">
      <dgm:prSet/>
      <dgm:spPr/>
      <dgm:t>
        <a:bodyPr/>
        <a:lstStyle/>
        <a:p>
          <a:endParaRPr lang="en-US">
            <a:latin typeface="Consolas" panose="020B0609020204030204" pitchFamily="49" charset="0"/>
          </a:endParaRPr>
        </a:p>
      </dgm:t>
    </dgm:pt>
    <dgm:pt modelId="{4798CFC6-4820-4CF9-A7E1-61A2F8E6BE87}" type="sibTrans" cxnId="{D189C962-D53E-483E-9F9F-D0D85FA36960}">
      <dgm:prSet/>
      <dgm:spPr/>
      <dgm:t>
        <a:bodyPr/>
        <a:lstStyle/>
        <a:p>
          <a:endParaRPr lang="en-US"/>
        </a:p>
      </dgm:t>
    </dgm:pt>
    <dgm:pt modelId="{76D94AB5-6319-4A16-B789-BC17B40132C6}">
      <dgm:prSet phldrT="[Text]"/>
      <dgm:spPr/>
      <dgm:t>
        <a:bodyPr/>
        <a:lstStyle/>
        <a:p>
          <a:r>
            <a:rPr lang="en-US" dirty="0">
              <a:latin typeface="Consolas" panose="020B0609020204030204" pitchFamily="49" charset="0"/>
            </a:rPr>
            <a:t>Big Data Engineer</a:t>
          </a:r>
        </a:p>
        <a:p>
          <a:r>
            <a:rPr lang="en-US" dirty="0">
              <a:latin typeface="Consolas" panose="020B0609020204030204" pitchFamily="49" charset="0"/>
            </a:rPr>
            <a:t>(7+ Years)</a:t>
          </a:r>
        </a:p>
      </dgm:t>
    </dgm:pt>
    <dgm:pt modelId="{06A223A5-3AF4-4848-B978-B1B885182B5B}" type="parTrans" cxnId="{0597C12B-80C3-4820-BEA2-E483A030D046}">
      <dgm:prSet/>
      <dgm:spPr/>
      <dgm:t>
        <a:bodyPr/>
        <a:lstStyle/>
        <a:p>
          <a:endParaRPr lang="en-US">
            <a:latin typeface="Consolas" panose="020B0609020204030204" pitchFamily="49" charset="0"/>
          </a:endParaRPr>
        </a:p>
      </dgm:t>
    </dgm:pt>
    <dgm:pt modelId="{ACFDC7DC-A1CA-49D1-9903-91362C24ADEC}" type="sibTrans" cxnId="{0597C12B-80C3-4820-BEA2-E483A030D046}">
      <dgm:prSet/>
      <dgm:spPr/>
      <dgm:t>
        <a:bodyPr/>
        <a:lstStyle/>
        <a:p>
          <a:endParaRPr lang="en-US"/>
        </a:p>
      </dgm:t>
    </dgm:pt>
    <dgm:pt modelId="{CC596682-50E8-4212-840B-0554CA052B68}">
      <dgm:prSet/>
      <dgm:spPr/>
      <dgm:t>
        <a:bodyPr/>
        <a:lstStyle/>
        <a:p>
          <a:r>
            <a:rPr lang="en-US" dirty="0">
              <a:latin typeface="Consolas" panose="020B0609020204030204" pitchFamily="49" charset="0"/>
            </a:rPr>
            <a:t>Machine Learning Engineer</a:t>
          </a:r>
        </a:p>
        <a:p>
          <a:r>
            <a:rPr lang="en-US" dirty="0">
              <a:latin typeface="Consolas" panose="020B0609020204030204" pitchFamily="49" charset="0"/>
            </a:rPr>
            <a:t>(5+ Years)</a:t>
          </a:r>
        </a:p>
      </dgm:t>
    </dgm:pt>
    <dgm:pt modelId="{0BE94A3B-9806-40D8-A4CE-A1A191F6070E}" type="parTrans" cxnId="{05BF501A-84CE-469D-8B18-7C346E041F16}">
      <dgm:prSet/>
      <dgm:spPr/>
      <dgm:t>
        <a:bodyPr/>
        <a:lstStyle/>
        <a:p>
          <a:endParaRPr lang="en-US">
            <a:latin typeface="Consolas" panose="020B0609020204030204" pitchFamily="49" charset="0"/>
          </a:endParaRPr>
        </a:p>
      </dgm:t>
    </dgm:pt>
    <dgm:pt modelId="{30E7D716-75BF-4B77-BD7F-7296FA7A42F0}" type="sibTrans" cxnId="{05BF501A-84CE-469D-8B18-7C346E041F16}">
      <dgm:prSet/>
      <dgm:spPr/>
      <dgm:t>
        <a:bodyPr/>
        <a:lstStyle/>
        <a:p>
          <a:endParaRPr lang="en-US"/>
        </a:p>
      </dgm:t>
    </dgm:pt>
    <dgm:pt modelId="{5317E8DD-03F9-4B58-BB99-E25D1048FD21}">
      <dgm:prSet/>
      <dgm:spPr/>
      <dgm:t>
        <a:bodyPr/>
        <a:lstStyle/>
        <a:p>
          <a:r>
            <a:rPr lang="en-US" dirty="0">
              <a:latin typeface="Consolas" panose="020B0609020204030204" pitchFamily="49" charset="0"/>
            </a:rPr>
            <a:t>Data Architect</a:t>
          </a:r>
        </a:p>
        <a:p>
          <a:r>
            <a:rPr lang="en-US" dirty="0">
              <a:latin typeface="Consolas" panose="020B0609020204030204" pitchFamily="49" charset="0"/>
            </a:rPr>
            <a:t>(8+ Years)</a:t>
          </a:r>
        </a:p>
      </dgm:t>
    </dgm:pt>
    <dgm:pt modelId="{9C7ED741-2141-4833-8AB8-86B8C9220E78}" type="parTrans" cxnId="{CCF0DDD2-4184-4165-86D3-E20D85A19E7D}">
      <dgm:prSet/>
      <dgm:spPr/>
      <dgm:t>
        <a:bodyPr/>
        <a:lstStyle/>
        <a:p>
          <a:endParaRPr lang="en-US">
            <a:latin typeface="Consolas" panose="020B0609020204030204" pitchFamily="49" charset="0"/>
          </a:endParaRPr>
        </a:p>
      </dgm:t>
    </dgm:pt>
    <dgm:pt modelId="{1A5DAEC1-C156-4CA0-9D60-4BB5B4C75563}" type="sibTrans" cxnId="{CCF0DDD2-4184-4165-86D3-E20D85A19E7D}">
      <dgm:prSet/>
      <dgm:spPr/>
      <dgm:t>
        <a:bodyPr/>
        <a:lstStyle/>
        <a:p>
          <a:endParaRPr lang="en-US"/>
        </a:p>
      </dgm:t>
    </dgm:pt>
    <dgm:pt modelId="{FD4A840A-3733-4785-93F6-DDE5E2E02BEA}">
      <dgm:prSet/>
      <dgm:spPr/>
      <dgm:t>
        <a:bodyPr/>
        <a:lstStyle/>
        <a:p>
          <a:r>
            <a:rPr lang="en-US" dirty="0">
              <a:latin typeface="Consolas" panose="020B0609020204030204" pitchFamily="49" charset="0"/>
            </a:rPr>
            <a:t>Junior Machine Learning Engineer </a:t>
          </a:r>
        </a:p>
        <a:p>
          <a:r>
            <a:rPr lang="en-US" dirty="0">
              <a:latin typeface="Consolas" panose="020B0609020204030204" pitchFamily="49" charset="0"/>
            </a:rPr>
            <a:t>(2-4 Years)</a:t>
          </a:r>
        </a:p>
      </dgm:t>
    </dgm:pt>
    <dgm:pt modelId="{5923E809-9E76-403A-BC86-6F605E816D86}" type="parTrans" cxnId="{2E843B9B-32F7-4AEF-B79B-AFB39EE8F5F9}">
      <dgm:prSet/>
      <dgm:spPr/>
      <dgm:t>
        <a:bodyPr/>
        <a:lstStyle/>
        <a:p>
          <a:endParaRPr lang="en-US">
            <a:latin typeface="Consolas" panose="020B0609020204030204" pitchFamily="49" charset="0"/>
          </a:endParaRPr>
        </a:p>
      </dgm:t>
    </dgm:pt>
    <dgm:pt modelId="{997E4B3B-C346-4693-B8F1-AC9EE41609BE}" type="sibTrans" cxnId="{2E843B9B-32F7-4AEF-B79B-AFB39EE8F5F9}">
      <dgm:prSet/>
      <dgm:spPr/>
      <dgm:t>
        <a:bodyPr/>
        <a:lstStyle/>
        <a:p>
          <a:endParaRPr lang="en-US"/>
        </a:p>
      </dgm:t>
    </dgm:pt>
    <dgm:pt modelId="{E6C76688-94FF-4071-8099-0DF7D75D0BD1}" type="pres">
      <dgm:prSet presAssocID="{41550F06-1F54-4C22-8380-507E8719B992}" presName="mainComposite" presStyleCnt="0">
        <dgm:presLayoutVars>
          <dgm:chPref val="1"/>
          <dgm:dir/>
          <dgm:animOne val="branch"/>
          <dgm:animLvl val="lvl"/>
          <dgm:resizeHandles val="exact"/>
        </dgm:presLayoutVars>
      </dgm:prSet>
      <dgm:spPr/>
    </dgm:pt>
    <dgm:pt modelId="{78A6A2CA-E2DB-4651-876D-DB00A9E3E612}" type="pres">
      <dgm:prSet presAssocID="{41550F06-1F54-4C22-8380-507E8719B992}" presName="hierFlow" presStyleCnt="0"/>
      <dgm:spPr/>
    </dgm:pt>
    <dgm:pt modelId="{726D7F28-B471-439C-8FA7-C247A304F5B7}" type="pres">
      <dgm:prSet presAssocID="{41550F06-1F54-4C22-8380-507E8719B992}" presName="firstBuf" presStyleCnt="0"/>
      <dgm:spPr/>
    </dgm:pt>
    <dgm:pt modelId="{38DED2A0-4E99-429B-8432-61ABF9D01B84}" type="pres">
      <dgm:prSet presAssocID="{41550F06-1F54-4C22-8380-507E8719B992}" presName="hierChild1" presStyleCnt="0">
        <dgm:presLayoutVars>
          <dgm:chPref val="1"/>
          <dgm:animOne val="branch"/>
          <dgm:animLvl val="lvl"/>
        </dgm:presLayoutVars>
      </dgm:prSet>
      <dgm:spPr/>
    </dgm:pt>
    <dgm:pt modelId="{9E1F9ADB-9C8C-4FE3-9347-25B9A2C69F61}" type="pres">
      <dgm:prSet presAssocID="{5C6795AC-432B-46E1-91A0-428B3B7440C1}" presName="Name17" presStyleCnt="0"/>
      <dgm:spPr/>
    </dgm:pt>
    <dgm:pt modelId="{2074B029-B485-4EDA-821A-8276107A1106}" type="pres">
      <dgm:prSet presAssocID="{5C6795AC-432B-46E1-91A0-428B3B7440C1}" presName="level1Shape" presStyleLbl="node0" presStyleIdx="0" presStyleCnt="1" custScaleX="132646" custLinFactY="-100000" custLinFactNeighborX="-28810" custLinFactNeighborY="-104895">
        <dgm:presLayoutVars>
          <dgm:chPref val="3"/>
        </dgm:presLayoutVars>
      </dgm:prSet>
      <dgm:spPr/>
    </dgm:pt>
    <dgm:pt modelId="{20A3D814-3F41-4E56-92DA-0D7C3C562C4C}" type="pres">
      <dgm:prSet presAssocID="{5C6795AC-432B-46E1-91A0-428B3B7440C1}" presName="hierChild2" presStyleCnt="0"/>
      <dgm:spPr/>
    </dgm:pt>
    <dgm:pt modelId="{79BCCB04-3F29-4E6B-90FD-6E58197A1822}" type="pres">
      <dgm:prSet presAssocID="{50CA85C7-1FC7-4EEF-B7FA-2AD96A8772DA}" presName="Name25" presStyleLbl="parChTrans1D2" presStyleIdx="0" presStyleCnt="3"/>
      <dgm:spPr/>
    </dgm:pt>
    <dgm:pt modelId="{E9CF7921-9465-4527-8BED-F14FD862366E}" type="pres">
      <dgm:prSet presAssocID="{50CA85C7-1FC7-4EEF-B7FA-2AD96A8772DA}" presName="connTx" presStyleLbl="parChTrans1D2" presStyleIdx="0" presStyleCnt="3"/>
      <dgm:spPr/>
    </dgm:pt>
    <dgm:pt modelId="{FB4C9E53-0ED5-4A84-B585-03AA5FB0F7CB}" type="pres">
      <dgm:prSet presAssocID="{D9A8081D-C107-4928-92D7-F6FEE18A820A}" presName="Name30" presStyleCnt="0"/>
      <dgm:spPr/>
    </dgm:pt>
    <dgm:pt modelId="{EFF3CE70-F60C-4782-AF4B-EBF1497BC84D}" type="pres">
      <dgm:prSet presAssocID="{D9A8081D-C107-4928-92D7-F6FEE18A820A}" presName="level2Shape" presStyleLbl="node2" presStyleIdx="0" presStyleCnt="3" custScaleX="135978" custLinFactY="-100000" custLinFactNeighborX="31258" custLinFactNeighborY="-107418"/>
      <dgm:spPr/>
    </dgm:pt>
    <dgm:pt modelId="{51248694-4238-477C-B942-FF5CD9169750}" type="pres">
      <dgm:prSet presAssocID="{D9A8081D-C107-4928-92D7-F6FEE18A820A}" presName="hierChild3" presStyleCnt="0"/>
      <dgm:spPr/>
    </dgm:pt>
    <dgm:pt modelId="{03E06D0E-A2E1-48D5-A05A-D229E89F1B39}" type="pres">
      <dgm:prSet presAssocID="{AA3752AC-6B56-48CF-986A-061E66877F5C}" presName="Name25" presStyleLbl="parChTrans1D3" presStyleIdx="0" presStyleCnt="4"/>
      <dgm:spPr/>
    </dgm:pt>
    <dgm:pt modelId="{8FE27486-817D-452A-9E69-88EB3C634315}" type="pres">
      <dgm:prSet presAssocID="{AA3752AC-6B56-48CF-986A-061E66877F5C}" presName="connTx" presStyleLbl="parChTrans1D3" presStyleIdx="0" presStyleCnt="4"/>
      <dgm:spPr/>
    </dgm:pt>
    <dgm:pt modelId="{CAC09D12-5E05-49DA-990A-A6AC9415DCDF}" type="pres">
      <dgm:prSet presAssocID="{4B428BB6-DD94-497C-BFD9-6C3EAC406E08}" presName="Name30" presStyleCnt="0"/>
      <dgm:spPr/>
    </dgm:pt>
    <dgm:pt modelId="{8A7553DF-2985-4CD7-A929-04A0013D9DC7}" type="pres">
      <dgm:prSet presAssocID="{4B428BB6-DD94-497C-BFD9-6C3EAC406E08}" presName="level2Shape" presStyleLbl="node3" presStyleIdx="0" presStyleCnt="4" custScaleX="143043" custLinFactNeighborX="89988" custLinFactNeighborY="-43105"/>
      <dgm:spPr/>
    </dgm:pt>
    <dgm:pt modelId="{0172C770-57E5-4E52-8602-1A3496CD3862}" type="pres">
      <dgm:prSet presAssocID="{4B428BB6-DD94-497C-BFD9-6C3EAC406E08}" presName="hierChild3" presStyleCnt="0"/>
      <dgm:spPr/>
    </dgm:pt>
    <dgm:pt modelId="{BD7E6D18-CEDD-4A17-AE96-FFD1ACC075DD}" type="pres">
      <dgm:prSet presAssocID="{06A223A5-3AF4-4848-B978-B1B885182B5B}" presName="Name25" presStyleLbl="parChTrans1D3" presStyleIdx="1" presStyleCnt="4"/>
      <dgm:spPr/>
    </dgm:pt>
    <dgm:pt modelId="{A00DA90F-D19D-401D-A963-6939D4A52AEC}" type="pres">
      <dgm:prSet presAssocID="{06A223A5-3AF4-4848-B978-B1B885182B5B}" presName="connTx" presStyleLbl="parChTrans1D3" presStyleIdx="1" presStyleCnt="4"/>
      <dgm:spPr/>
    </dgm:pt>
    <dgm:pt modelId="{A7B65639-1CC4-46C5-9A68-BF88A1F4168C}" type="pres">
      <dgm:prSet presAssocID="{76D94AB5-6319-4A16-B789-BC17B40132C6}" presName="Name30" presStyleCnt="0"/>
      <dgm:spPr/>
    </dgm:pt>
    <dgm:pt modelId="{A7556F54-A1AC-4B92-8082-2F55D031383F}" type="pres">
      <dgm:prSet presAssocID="{76D94AB5-6319-4A16-B789-BC17B40132C6}" presName="level2Shape" presStyleLbl="node3" presStyleIdx="1" presStyleCnt="4" custScaleX="147170" custLinFactNeighborX="88459" custLinFactNeighborY="-13526"/>
      <dgm:spPr/>
    </dgm:pt>
    <dgm:pt modelId="{7BF19B0D-2B08-48D4-8F8D-A8EB781F4808}" type="pres">
      <dgm:prSet presAssocID="{76D94AB5-6319-4A16-B789-BC17B40132C6}" presName="hierChild3" presStyleCnt="0"/>
      <dgm:spPr/>
    </dgm:pt>
    <dgm:pt modelId="{D4CCB43B-7380-44D0-9A94-9C7B0E9D0E3F}" type="pres">
      <dgm:prSet presAssocID="{0BE94A3B-9806-40D8-A4CE-A1A191F6070E}" presName="Name25" presStyleLbl="parChTrans1D3" presStyleIdx="2" presStyleCnt="4"/>
      <dgm:spPr/>
    </dgm:pt>
    <dgm:pt modelId="{8972C41B-4AFB-4D3B-B31C-937C3A863B0F}" type="pres">
      <dgm:prSet presAssocID="{0BE94A3B-9806-40D8-A4CE-A1A191F6070E}" presName="connTx" presStyleLbl="parChTrans1D3" presStyleIdx="2" presStyleCnt="4"/>
      <dgm:spPr/>
    </dgm:pt>
    <dgm:pt modelId="{0E32FE34-1463-4833-A1CE-F7103A7995A7}" type="pres">
      <dgm:prSet presAssocID="{CC596682-50E8-4212-840B-0554CA052B68}" presName="Name30" presStyleCnt="0"/>
      <dgm:spPr/>
    </dgm:pt>
    <dgm:pt modelId="{DF7D7744-2DAB-425C-855C-DFC883889755}" type="pres">
      <dgm:prSet presAssocID="{CC596682-50E8-4212-840B-0554CA052B68}" presName="level2Shape" presStyleLbl="node3" presStyleIdx="2" presStyleCnt="4" custScaleX="152289" custLinFactNeighborX="85908" custLinFactNeighborY="16016"/>
      <dgm:spPr/>
    </dgm:pt>
    <dgm:pt modelId="{03233F65-C72F-4580-BEB4-A8BD61803D68}" type="pres">
      <dgm:prSet presAssocID="{CC596682-50E8-4212-840B-0554CA052B68}" presName="hierChild3" presStyleCnt="0"/>
      <dgm:spPr/>
    </dgm:pt>
    <dgm:pt modelId="{651EE4B1-7C19-4807-A1E8-CE33469131E4}" type="pres">
      <dgm:prSet presAssocID="{9C7ED741-2141-4833-8AB8-86B8C9220E78}" presName="Name25" presStyleLbl="parChTrans1D3" presStyleIdx="3" presStyleCnt="4"/>
      <dgm:spPr/>
    </dgm:pt>
    <dgm:pt modelId="{78CE7FBA-3AF3-46F9-8FE1-55D3C1032B7B}" type="pres">
      <dgm:prSet presAssocID="{9C7ED741-2141-4833-8AB8-86B8C9220E78}" presName="connTx" presStyleLbl="parChTrans1D3" presStyleIdx="3" presStyleCnt="4"/>
      <dgm:spPr/>
    </dgm:pt>
    <dgm:pt modelId="{3353ED26-B79C-4D46-8E47-D1622B2E3F4C}" type="pres">
      <dgm:prSet presAssocID="{5317E8DD-03F9-4B58-BB99-E25D1048FD21}" presName="Name30" presStyleCnt="0"/>
      <dgm:spPr/>
    </dgm:pt>
    <dgm:pt modelId="{F2D09D63-E107-4FFA-A118-D42064461D76}" type="pres">
      <dgm:prSet presAssocID="{5317E8DD-03F9-4B58-BB99-E25D1048FD21}" presName="level2Shape" presStyleLbl="node3" presStyleIdx="3" presStyleCnt="4" custScaleX="145265" custLinFactNeighborX="85442" custLinFactNeighborY="39606"/>
      <dgm:spPr/>
    </dgm:pt>
    <dgm:pt modelId="{F21F78D5-0812-4781-A296-B9F48903C6FA}" type="pres">
      <dgm:prSet presAssocID="{5317E8DD-03F9-4B58-BB99-E25D1048FD21}" presName="hierChild3" presStyleCnt="0"/>
      <dgm:spPr/>
    </dgm:pt>
    <dgm:pt modelId="{BFF19ACE-0DDC-4450-A11F-024C7BDCF2FF}" type="pres">
      <dgm:prSet presAssocID="{5923E809-9E76-403A-BC86-6F605E816D86}" presName="Name25" presStyleLbl="parChTrans1D2" presStyleIdx="1" presStyleCnt="3"/>
      <dgm:spPr/>
    </dgm:pt>
    <dgm:pt modelId="{399FFE88-1C9C-429A-AC0F-2E78F2598A84}" type="pres">
      <dgm:prSet presAssocID="{5923E809-9E76-403A-BC86-6F605E816D86}" presName="connTx" presStyleLbl="parChTrans1D2" presStyleIdx="1" presStyleCnt="3"/>
      <dgm:spPr/>
    </dgm:pt>
    <dgm:pt modelId="{12FAADE2-1288-48BF-98B6-AF22020E3730}" type="pres">
      <dgm:prSet presAssocID="{FD4A840A-3733-4785-93F6-DDE5E2E02BEA}" presName="Name30" presStyleCnt="0"/>
      <dgm:spPr/>
    </dgm:pt>
    <dgm:pt modelId="{4C144428-AAFE-4E4D-840B-71121A72EC1A}" type="pres">
      <dgm:prSet presAssocID="{FD4A840A-3733-4785-93F6-DDE5E2E02BEA}" presName="level2Shape" presStyleLbl="node2" presStyleIdx="1" presStyleCnt="3" custScaleX="135911" custLinFactY="-65355" custLinFactNeighborX="32923" custLinFactNeighborY="-100000"/>
      <dgm:spPr/>
    </dgm:pt>
    <dgm:pt modelId="{3072250D-EED3-48B9-90BA-3501B822ABA6}" type="pres">
      <dgm:prSet presAssocID="{FD4A840A-3733-4785-93F6-DDE5E2E02BEA}" presName="hierChild3" presStyleCnt="0"/>
      <dgm:spPr/>
    </dgm:pt>
    <dgm:pt modelId="{24E51DCC-9151-4DD7-9B8A-8B111AB51946}" type="pres">
      <dgm:prSet presAssocID="{489758E1-D7CF-4B38-B8EB-8256B6868B6A}" presName="Name25" presStyleLbl="parChTrans1D2" presStyleIdx="2" presStyleCnt="3"/>
      <dgm:spPr/>
    </dgm:pt>
    <dgm:pt modelId="{403388BA-9EF6-41B4-B72B-97BC3105CF98}" type="pres">
      <dgm:prSet presAssocID="{489758E1-D7CF-4B38-B8EB-8256B6868B6A}" presName="connTx" presStyleLbl="parChTrans1D2" presStyleIdx="2" presStyleCnt="3"/>
      <dgm:spPr/>
    </dgm:pt>
    <dgm:pt modelId="{EF7B7D70-26B3-4916-B0EB-990E25D54107}" type="pres">
      <dgm:prSet presAssocID="{8DEAB53A-7BAB-481C-88E2-35B3B2BFBE75}" presName="Name30" presStyleCnt="0"/>
      <dgm:spPr/>
    </dgm:pt>
    <dgm:pt modelId="{C8C617E5-8941-421A-AFE2-C57F313F2CE2}" type="pres">
      <dgm:prSet presAssocID="{8DEAB53A-7BAB-481C-88E2-35B3B2BFBE75}" presName="level2Shape" presStyleLbl="node2" presStyleIdx="2" presStyleCnt="3" custScaleX="138708" custLinFactY="-20027" custLinFactNeighborX="33123" custLinFactNeighborY="-100000"/>
      <dgm:spPr/>
    </dgm:pt>
    <dgm:pt modelId="{E34ED189-EE69-40E1-9899-A9EC60FFD30E}" type="pres">
      <dgm:prSet presAssocID="{8DEAB53A-7BAB-481C-88E2-35B3B2BFBE75}" presName="hierChild3" presStyleCnt="0"/>
      <dgm:spPr/>
    </dgm:pt>
    <dgm:pt modelId="{907257D5-E584-46CD-BCB8-D03CC912657D}" type="pres">
      <dgm:prSet presAssocID="{41550F06-1F54-4C22-8380-507E8719B992}" presName="bgShapesFlow" presStyleCnt="0"/>
      <dgm:spPr/>
    </dgm:pt>
    <dgm:pt modelId="{8BB8F4CA-B978-42DB-A50A-CE4BD39F756B}" type="pres">
      <dgm:prSet presAssocID="{26A59D14-A3FA-4304-872E-B8D950AAA11F}" presName="rectComp" presStyleCnt="0"/>
      <dgm:spPr/>
    </dgm:pt>
    <dgm:pt modelId="{6B367D8D-30B3-4FE8-A37F-5D575355EE49}" type="pres">
      <dgm:prSet presAssocID="{26A59D14-A3FA-4304-872E-B8D950AAA11F}" presName="bgRect" presStyleLbl="bgShp" presStyleIdx="0" presStyleCnt="3" custScaleX="134200" custLinFactNeighborX="-39713"/>
      <dgm:spPr/>
    </dgm:pt>
    <dgm:pt modelId="{44CEEF75-9FF7-4C8E-A371-143286096774}" type="pres">
      <dgm:prSet presAssocID="{26A59D14-A3FA-4304-872E-B8D950AAA11F}" presName="bgRectTx" presStyleLbl="bgShp" presStyleIdx="0" presStyleCnt="3">
        <dgm:presLayoutVars>
          <dgm:bulletEnabled val="1"/>
        </dgm:presLayoutVars>
      </dgm:prSet>
      <dgm:spPr/>
    </dgm:pt>
    <dgm:pt modelId="{DE74E4FD-FAC0-42D4-A6C1-E823F53144E9}" type="pres">
      <dgm:prSet presAssocID="{26A59D14-A3FA-4304-872E-B8D950AAA11F}" presName="spComp" presStyleCnt="0"/>
      <dgm:spPr/>
    </dgm:pt>
    <dgm:pt modelId="{8D09F7E2-E7B5-4866-BCB2-CF600664A9DE}" type="pres">
      <dgm:prSet presAssocID="{26A59D14-A3FA-4304-872E-B8D950AAA11F}" presName="hSp" presStyleCnt="0"/>
      <dgm:spPr/>
    </dgm:pt>
    <dgm:pt modelId="{11B4EC57-F1D5-44C4-B13E-5B3F33155129}" type="pres">
      <dgm:prSet presAssocID="{1352661E-C872-46D3-9BF7-1501A0A672FE}" presName="rectComp" presStyleCnt="0"/>
      <dgm:spPr/>
    </dgm:pt>
    <dgm:pt modelId="{A7ADBAAD-76AB-447A-A33E-4B5F8388B7A0}" type="pres">
      <dgm:prSet presAssocID="{1352661E-C872-46D3-9BF7-1501A0A672FE}" presName="bgRect" presStyleLbl="bgShp" presStyleIdx="1" presStyleCnt="3" custScaleX="156797"/>
      <dgm:spPr/>
    </dgm:pt>
    <dgm:pt modelId="{67DBCB38-0DC1-48A5-B5DD-5441620F5A01}" type="pres">
      <dgm:prSet presAssocID="{1352661E-C872-46D3-9BF7-1501A0A672FE}" presName="bgRectTx" presStyleLbl="bgShp" presStyleIdx="1" presStyleCnt="3">
        <dgm:presLayoutVars>
          <dgm:bulletEnabled val="1"/>
        </dgm:presLayoutVars>
      </dgm:prSet>
      <dgm:spPr/>
    </dgm:pt>
    <dgm:pt modelId="{147C614B-9F55-4555-8021-500AC8AD98D9}" type="pres">
      <dgm:prSet presAssocID="{1352661E-C872-46D3-9BF7-1501A0A672FE}" presName="spComp" presStyleCnt="0"/>
      <dgm:spPr/>
    </dgm:pt>
    <dgm:pt modelId="{99D781F6-31A0-4467-ADA0-0896BC8D6E40}" type="pres">
      <dgm:prSet presAssocID="{1352661E-C872-46D3-9BF7-1501A0A672FE}" presName="hSp" presStyleCnt="0"/>
      <dgm:spPr/>
    </dgm:pt>
    <dgm:pt modelId="{1C6322DC-F23E-4B66-BD49-8311A9C3DD12}" type="pres">
      <dgm:prSet presAssocID="{2E6A5FE3-EE13-4A75-B13A-9AEDCF92482C}" presName="rectComp" presStyleCnt="0"/>
      <dgm:spPr/>
    </dgm:pt>
    <dgm:pt modelId="{B0B06690-27A5-496A-AFCC-3D84438D8A8F}" type="pres">
      <dgm:prSet presAssocID="{2E6A5FE3-EE13-4A75-B13A-9AEDCF92482C}" presName="bgRect" presStyleLbl="bgShp" presStyleIdx="2" presStyleCnt="3" custScaleX="162521" custLinFactNeighborX="34200"/>
      <dgm:spPr/>
    </dgm:pt>
    <dgm:pt modelId="{DEE5CB74-DEC3-4728-BBA6-469972D0148A}" type="pres">
      <dgm:prSet presAssocID="{2E6A5FE3-EE13-4A75-B13A-9AEDCF92482C}" presName="bgRectTx" presStyleLbl="bgShp" presStyleIdx="2" presStyleCnt="3">
        <dgm:presLayoutVars>
          <dgm:bulletEnabled val="1"/>
        </dgm:presLayoutVars>
      </dgm:prSet>
      <dgm:spPr/>
    </dgm:pt>
  </dgm:ptLst>
  <dgm:cxnLst>
    <dgm:cxn modelId="{F7425C05-982D-47C9-9D8D-C9BBE4139A7E}" type="presOf" srcId="{2E6A5FE3-EE13-4A75-B13A-9AEDCF92482C}" destId="{DEE5CB74-DEC3-4728-BBA6-469972D0148A}" srcOrd="1" destOrd="0" presId="urn:microsoft.com/office/officeart/2005/8/layout/hierarchy5"/>
    <dgm:cxn modelId="{FB0C9305-2A82-46B3-AC30-904F98249EED}" srcId="{5C6795AC-432B-46E1-91A0-428B3B7440C1}" destId="{D9A8081D-C107-4928-92D7-F6FEE18A820A}" srcOrd="0" destOrd="0" parTransId="{50CA85C7-1FC7-4EEF-B7FA-2AD96A8772DA}" sibTransId="{5C61A175-F682-4B74-804C-A9E8DF46B991}"/>
    <dgm:cxn modelId="{5B8E1C07-B859-45E3-84E2-A5500DB2F33D}" type="presOf" srcId="{76D94AB5-6319-4A16-B789-BC17B40132C6}" destId="{A7556F54-A1AC-4B92-8082-2F55D031383F}" srcOrd="0" destOrd="0" presId="urn:microsoft.com/office/officeart/2005/8/layout/hierarchy5"/>
    <dgm:cxn modelId="{4E66A60F-C635-4E4F-9525-307CD8C5D1AF}" type="presOf" srcId="{26A59D14-A3FA-4304-872E-B8D950AAA11F}" destId="{6B367D8D-30B3-4FE8-A37F-5D575355EE49}" srcOrd="0" destOrd="0" presId="urn:microsoft.com/office/officeart/2005/8/layout/hierarchy5"/>
    <dgm:cxn modelId="{05BF501A-84CE-469D-8B18-7C346E041F16}" srcId="{D9A8081D-C107-4928-92D7-F6FEE18A820A}" destId="{CC596682-50E8-4212-840B-0554CA052B68}" srcOrd="2" destOrd="0" parTransId="{0BE94A3B-9806-40D8-A4CE-A1A191F6070E}" sibTransId="{30E7D716-75BF-4B77-BD7F-7296FA7A42F0}"/>
    <dgm:cxn modelId="{B2463E1C-EB67-4999-B6F0-02B00E08ACF2}" type="presOf" srcId="{CC596682-50E8-4212-840B-0554CA052B68}" destId="{DF7D7744-2DAB-425C-855C-DFC883889755}" srcOrd="0" destOrd="0" presId="urn:microsoft.com/office/officeart/2005/8/layout/hierarchy5"/>
    <dgm:cxn modelId="{9407A023-F56E-42BE-9E7D-9D8AB47A113B}" type="presOf" srcId="{9C7ED741-2141-4833-8AB8-86B8C9220E78}" destId="{651EE4B1-7C19-4807-A1E8-CE33469131E4}" srcOrd="0" destOrd="0" presId="urn:microsoft.com/office/officeart/2005/8/layout/hierarchy5"/>
    <dgm:cxn modelId="{BB868D2B-C024-473C-BF99-7E292377354A}" type="presOf" srcId="{5317E8DD-03F9-4B58-BB99-E25D1048FD21}" destId="{F2D09D63-E107-4FFA-A118-D42064461D76}" srcOrd="0" destOrd="0" presId="urn:microsoft.com/office/officeart/2005/8/layout/hierarchy5"/>
    <dgm:cxn modelId="{0597C12B-80C3-4820-BEA2-E483A030D046}" srcId="{D9A8081D-C107-4928-92D7-F6FEE18A820A}" destId="{76D94AB5-6319-4A16-B789-BC17B40132C6}" srcOrd="1" destOrd="0" parTransId="{06A223A5-3AF4-4848-B978-B1B885182B5B}" sibTransId="{ACFDC7DC-A1CA-49D1-9903-91362C24ADEC}"/>
    <dgm:cxn modelId="{AFE82536-DAB2-4DB3-A8B5-61491C4EE6E6}" type="presOf" srcId="{2E6A5FE3-EE13-4A75-B13A-9AEDCF92482C}" destId="{B0B06690-27A5-496A-AFCC-3D84438D8A8F}" srcOrd="0" destOrd="0" presId="urn:microsoft.com/office/officeart/2005/8/layout/hierarchy5"/>
    <dgm:cxn modelId="{B9CEC83A-57E4-43EC-B2EE-B6D0E3C45F38}" type="presOf" srcId="{5C6795AC-432B-46E1-91A0-428B3B7440C1}" destId="{2074B029-B485-4EDA-821A-8276107A1106}" srcOrd="0" destOrd="0" presId="urn:microsoft.com/office/officeart/2005/8/layout/hierarchy5"/>
    <dgm:cxn modelId="{9D9EEA3B-E55D-46C3-955D-B9D7ABA9CE71}" type="presOf" srcId="{50CA85C7-1FC7-4EEF-B7FA-2AD96A8772DA}" destId="{79BCCB04-3F29-4E6B-90FD-6E58197A1822}" srcOrd="0" destOrd="0" presId="urn:microsoft.com/office/officeart/2005/8/layout/hierarchy5"/>
    <dgm:cxn modelId="{4BA13E41-7231-4EC4-9111-BAB4706FE81F}" type="presOf" srcId="{1352661E-C872-46D3-9BF7-1501A0A672FE}" destId="{A7ADBAAD-76AB-447A-A33E-4B5F8388B7A0}" srcOrd="0" destOrd="0" presId="urn:microsoft.com/office/officeart/2005/8/layout/hierarchy5"/>
    <dgm:cxn modelId="{919DC042-FB4F-4ED3-9F0E-8B917BCCD4B1}" type="presOf" srcId="{1352661E-C872-46D3-9BF7-1501A0A672FE}" destId="{67DBCB38-0DC1-48A5-B5DD-5441620F5A01}" srcOrd="1" destOrd="0" presId="urn:microsoft.com/office/officeart/2005/8/layout/hierarchy5"/>
    <dgm:cxn modelId="{D189C962-D53E-483E-9F9F-D0D85FA36960}" srcId="{D9A8081D-C107-4928-92D7-F6FEE18A820A}" destId="{4B428BB6-DD94-497C-BFD9-6C3EAC406E08}" srcOrd="0" destOrd="0" parTransId="{AA3752AC-6B56-48CF-986A-061E66877F5C}" sibTransId="{4798CFC6-4820-4CF9-A7E1-61A2F8E6BE87}"/>
    <dgm:cxn modelId="{0DAF8C45-41A2-43C6-9F8F-BE5CC5BEC424}" type="presOf" srcId="{AA3752AC-6B56-48CF-986A-061E66877F5C}" destId="{8FE27486-817D-452A-9E69-88EB3C634315}" srcOrd="1" destOrd="0" presId="urn:microsoft.com/office/officeart/2005/8/layout/hierarchy5"/>
    <dgm:cxn modelId="{0B5EB86E-CD35-4A4E-8305-9F0440A7750C}" type="presOf" srcId="{06A223A5-3AF4-4848-B978-B1B885182B5B}" destId="{A00DA90F-D19D-401D-A963-6939D4A52AEC}" srcOrd="1" destOrd="0" presId="urn:microsoft.com/office/officeart/2005/8/layout/hierarchy5"/>
    <dgm:cxn modelId="{9F6F1B4F-77B2-440C-A230-42104AD7FF0C}" type="presOf" srcId="{9C7ED741-2141-4833-8AB8-86B8C9220E78}" destId="{78CE7FBA-3AF3-46F9-8FE1-55D3C1032B7B}" srcOrd="1" destOrd="0" presId="urn:microsoft.com/office/officeart/2005/8/layout/hierarchy5"/>
    <dgm:cxn modelId="{9FE99679-2989-4E8F-B59C-8014C0F33528}" srcId="{41550F06-1F54-4C22-8380-507E8719B992}" destId="{5C6795AC-432B-46E1-91A0-428B3B7440C1}" srcOrd="0" destOrd="0" parTransId="{F05CA695-CFDB-47CD-A2F0-BC046A87F08B}" sibTransId="{E3FCA2AB-A647-4D78-8A3E-E947391A57F6}"/>
    <dgm:cxn modelId="{941FD079-A9D2-4C05-9E6F-BED36FBFE102}" type="presOf" srcId="{4B428BB6-DD94-497C-BFD9-6C3EAC406E08}" destId="{8A7553DF-2985-4CD7-A929-04A0013D9DC7}" srcOrd="0" destOrd="0" presId="urn:microsoft.com/office/officeart/2005/8/layout/hierarchy5"/>
    <dgm:cxn modelId="{2CCCAA85-59E3-476B-894F-624E042C8CA6}" srcId="{5C6795AC-432B-46E1-91A0-428B3B7440C1}" destId="{8DEAB53A-7BAB-481C-88E2-35B3B2BFBE75}" srcOrd="2" destOrd="0" parTransId="{489758E1-D7CF-4B38-B8EB-8256B6868B6A}" sibTransId="{2FFE2A5B-EE0D-4DBD-933E-D4C3B1E421B0}"/>
    <dgm:cxn modelId="{071A918F-424D-4083-B315-22CE10A65398}" type="presOf" srcId="{0BE94A3B-9806-40D8-A4CE-A1A191F6070E}" destId="{8972C41B-4AFB-4D3B-B31C-937C3A863B0F}" srcOrd="1" destOrd="0" presId="urn:microsoft.com/office/officeart/2005/8/layout/hierarchy5"/>
    <dgm:cxn modelId="{1A2F4792-7B07-4964-ADB0-14C9FB4FC29B}" type="presOf" srcId="{5923E809-9E76-403A-BC86-6F605E816D86}" destId="{399FFE88-1C9C-429A-AC0F-2E78F2598A84}" srcOrd="1" destOrd="0" presId="urn:microsoft.com/office/officeart/2005/8/layout/hierarchy5"/>
    <dgm:cxn modelId="{2E843B9B-32F7-4AEF-B79B-AFB39EE8F5F9}" srcId="{5C6795AC-432B-46E1-91A0-428B3B7440C1}" destId="{FD4A840A-3733-4785-93F6-DDE5E2E02BEA}" srcOrd="1" destOrd="0" parTransId="{5923E809-9E76-403A-BC86-6F605E816D86}" sibTransId="{997E4B3B-C346-4693-B8F1-AC9EE41609BE}"/>
    <dgm:cxn modelId="{F2F6329E-3B1E-4919-9997-BFA46FB12120}" type="presOf" srcId="{AA3752AC-6B56-48CF-986A-061E66877F5C}" destId="{03E06D0E-A2E1-48D5-A05A-D229E89F1B39}" srcOrd="0" destOrd="0" presId="urn:microsoft.com/office/officeart/2005/8/layout/hierarchy5"/>
    <dgm:cxn modelId="{07B6609F-580D-4A1E-9EC4-5E6F9FA776E3}" type="presOf" srcId="{50CA85C7-1FC7-4EEF-B7FA-2AD96A8772DA}" destId="{E9CF7921-9465-4527-8BED-F14FD862366E}" srcOrd="1" destOrd="0" presId="urn:microsoft.com/office/officeart/2005/8/layout/hierarchy5"/>
    <dgm:cxn modelId="{8C8579AD-0EDA-440E-9FBB-57D5D9C6F4CC}" type="presOf" srcId="{D9A8081D-C107-4928-92D7-F6FEE18A820A}" destId="{EFF3CE70-F60C-4782-AF4B-EBF1497BC84D}" srcOrd="0" destOrd="0" presId="urn:microsoft.com/office/officeart/2005/8/layout/hierarchy5"/>
    <dgm:cxn modelId="{285448B3-075D-479D-9049-E1BC868119CB}" type="presOf" srcId="{489758E1-D7CF-4B38-B8EB-8256B6868B6A}" destId="{24E51DCC-9151-4DD7-9B8A-8B111AB51946}" srcOrd="0" destOrd="0" presId="urn:microsoft.com/office/officeart/2005/8/layout/hierarchy5"/>
    <dgm:cxn modelId="{491F75B6-51B7-45A8-8EB7-AC2018AF0252}" type="presOf" srcId="{0BE94A3B-9806-40D8-A4CE-A1A191F6070E}" destId="{D4CCB43B-7380-44D0-9A94-9C7B0E9D0E3F}" srcOrd="0" destOrd="0" presId="urn:microsoft.com/office/officeart/2005/8/layout/hierarchy5"/>
    <dgm:cxn modelId="{1CFA27BB-B25D-4233-A6E5-D16FFDFD7682}" srcId="{41550F06-1F54-4C22-8380-507E8719B992}" destId="{1352661E-C872-46D3-9BF7-1501A0A672FE}" srcOrd="2" destOrd="0" parTransId="{E4595B0E-186F-4029-8628-FD65066A4E1A}" sibTransId="{449CCFE2-7201-44BE-B905-29A478539575}"/>
    <dgm:cxn modelId="{59498CCC-3E50-4997-A007-8F9B0EE5EF97}" type="presOf" srcId="{26A59D14-A3FA-4304-872E-B8D950AAA11F}" destId="{44CEEF75-9FF7-4C8E-A371-143286096774}" srcOrd="1" destOrd="0" presId="urn:microsoft.com/office/officeart/2005/8/layout/hierarchy5"/>
    <dgm:cxn modelId="{8F6846D1-1798-4070-9BB0-93B8F0CA0D3A}" type="presOf" srcId="{5923E809-9E76-403A-BC86-6F605E816D86}" destId="{BFF19ACE-0DDC-4450-A11F-024C7BDCF2FF}" srcOrd="0" destOrd="0" presId="urn:microsoft.com/office/officeart/2005/8/layout/hierarchy5"/>
    <dgm:cxn modelId="{CCF0DDD2-4184-4165-86D3-E20D85A19E7D}" srcId="{D9A8081D-C107-4928-92D7-F6FEE18A820A}" destId="{5317E8DD-03F9-4B58-BB99-E25D1048FD21}" srcOrd="3" destOrd="0" parTransId="{9C7ED741-2141-4833-8AB8-86B8C9220E78}" sibTransId="{1A5DAEC1-C156-4CA0-9D60-4BB5B4C75563}"/>
    <dgm:cxn modelId="{970F50D7-B04E-4B1F-A11F-EF68E117E792}" type="presOf" srcId="{489758E1-D7CF-4B38-B8EB-8256B6868B6A}" destId="{403388BA-9EF6-41B4-B72B-97BC3105CF98}" srcOrd="1" destOrd="0" presId="urn:microsoft.com/office/officeart/2005/8/layout/hierarchy5"/>
    <dgm:cxn modelId="{981C98DB-4528-4BA9-A371-C17C08EE1DD3}" type="presOf" srcId="{41550F06-1F54-4C22-8380-507E8719B992}" destId="{E6C76688-94FF-4071-8099-0DF7D75D0BD1}" srcOrd="0" destOrd="0" presId="urn:microsoft.com/office/officeart/2005/8/layout/hierarchy5"/>
    <dgm:cxn modelId="{BFDAB9E1-5F2B-4415-8731-BD3D7FC0DC87}" srcId="{41550F06-1F54-4C22-8380-507E8719B992}" destId="{26A59D14-A3FA-4304-872E-B8D950AAA11F}" srcOrd="1" destOrd="0" parTransId="{CACE4026-D27F-419F-A177-70BD8F53E986}" sibTransId="{CF00F127-8466-4C87-BEEC-621FD25AB1F4}"/>
    <dgm:cxn modelId="{00D5C8EE-C5FC-4104-97A6-35FDD4120288}" type="presOf" srcId="{8DEAB53A-7BAB-481C-88E2-35B3B2BFBE75}" destId="{C8C617E5-8941-421A-AFE2-C57F313F2CE2}" srcOrd="0" destOrd="0" presId="urn:microsoft.com/office/officeart/2005/8/layout/hierarchy5"/>
    <dgm:cxn modelId="{97B858F0-E99A-482E-B7D5-80447ADE525D}" type="presOf" srcId="{FD4A840A-3733-4785-93F6-DDE5E2E02BEA}" destId="{4C144428-AAFE-4E4D-840B-71121A72EC1A}" srcOrd="0" destOrd="0" presId="urn:microsoft.com/office/officeart/2005/8/layout/hierarchy5"/>
    <dgm:cxn modelId="{969D9FF7-6D4F-419B-A9E1-4DB90F14FC8D}" type="presOf" srcId="{06A223A5-3AF4-4848-B978-B1B885182B5B}" destId="{BD7E6D18-CEDD-4A17-AE96-FFD1ACC075DD}" srcOrd="0" destOrd="0" presId="urn:microsoft.com/office/officeart/2005/8/layout/hierarchy5"/>
    <dgm:cxn modelId="{520832FB-85DE-4A96-A260-C3301C362AD2}" srcId="{41550F06-1F54-4C22-8380-507E8719B992}" destId="{2E6A5FE3-EE13-4A75-B13A-9AEDCF92482C}" srcOrd="3" destOrd="0" parTransId="{08C84079-9BA2-42A2-97A3-D6F685D3FFD8}" sibTransId="{3D29157C-66F6-4736-9C0C-D26013301594}"/>
    <dgm:cxn modelId="{7AB882A8-992C-4580-A90D-0DE1981DDD7B}" type="presParOf" srcId="{E6C76688-94FF-4071-8099-0DF7D75D0BD1}" destId="{78A6A2CA-E2DB-4651-876D-DB00A9E3E612}" srcOrd="0" destOrd="0" presId="urn:microsoft.com/office/officeart/2005/8/layout/hierarchy5"/>
    <dgm:cxn modelId="{7F60F7F4-2220-4C46-AC9F-56006A245DC9}" type="presParOf" srcId="{78A6A2CA-E2DB-4651-876D-DB00A9E3E612}" destId="{726D7F28-B471-439C-8FA7-C247A304F5B7}" srcOrd="0" destOrd="0" presId="urn:microsoft.com/office/officeart/2005/8/layout/hierarchy5"/>
    <dgm:cxn modelId="{647336E0-CBE4-41A7-B3B7-855E4651408F}" type="presParOf" srcId="{78A6A2CA-E2DB-4651-876D-DB00A9E3E612}" destId="{38DED2A0-4E99-429B-8432-61ABF9D01B84}" srcOrd="1" destOrd="0" presId="urn:microsoft.com/office/officeart/2005/8/layout/hierarchy5"/>
    <dgm:cxn modelId="{0DF9D799-84E2-43ED-BA5E-DACDAE501C96}" type="presParOf" srcId="{38DED2A0-4E99-429B-8432-61ABF9D01B84}" destId="{9E1F9ADB-9C8C-4FE3-9347-25B9A2C69F61}" srcOrd="0" destOrd="0" presId="urn:microsoft.com/office/officeart/2005/8/layout/hierarchy5"/>
    <dgm:cxn modelId="{046BDE14-A325-428B-ADB1-0057CD773AC6}" type="presParOf" srcId="{9E1F9ADB-9C8C-4FE3-9347-25B9A2C69F61}" destId="{2074B029-B485-4EDA-821A-8276107A1106}" srcOrd="0" destOrd="0" presId="urn:microsoft.com/office/officeart/2005/8/layout/hierarchy5"/>
    <dgm:cxn modelId="{CD977C8A-040C-4030-9B0F-3C0889AA6DE5}" type="presParOf" srcId="{9E1F9ADB-9C8C-4FE3-9347-25B9A2C69F61}" destId="{20A3D814-3F41-4E56-92DA-0D7C3C562C4C}" srcOrd="1" destOrd="0" presId="urn:microsoft.com/office/officeart/2005/8/layout/hierarchy5"/>
    <dgm:cxn modelId="{BCF726E4-4B64-4ACB-9F19-094D2D1B7B07}" type="presParOf" srcId="{20A3D814-3F41-4E56-92DA-0D7C3C562C4C}" destId="{79BCCB04-3F29-4E6B-90FD-6E58197A1822}" srcOrd="0" destOrd="0" presId="urn:microsoft.com/office/officeart/2005/8/layout/hierarchy5"/>
    <dgm:cxn modelId="{5CB2EEDB-7CE3-4768-AA6B-B43E20B8EF6C}" type="presParOf" srcId="{79BCCB04-3F29-4E6B-90FD-6E58197A1822}" destId="{E9CF7921-9465-4527-8BED-F14FD862366E}" srcOrd="0" destOrd="0" presId="urn:microsoft.com/office/officeart/2005/8/layout/hierarchy5"/>
    <dgm:cxn modelId="{5BA733F2-66F8-4E42-A70F-458FBDDE263E}" type="presParOf" srcId="{20A3D814-3F41-4E56-92DA-0D7C3C562C4C}" destId="{FB4C9E53-0ED5-4A84-B585-03AA5FB0F7CB}" srcOrd="1" destOrd="0" presId="urn:microsoft.com/office/officeart/2005/8/layout/hierarchy5"/>
    <dgm:cxn modelId="{AD10DA5F-AB77-43F5-83D8-D4A198900180}" type="presParOf" srcId="{FB4C9E53-0ED5-4A84-B585-03AA5FB0F7CB}" destId="{EFF3CE70-F60C-4782-AF4B-EBF1497BC84D}" srcOrd="0" destOrd="0" presId="urn:microsoft.com/office/officeart/2005/8/layout/hierarchy5"/>
    <dgm:cxn modelId="{05170E01-25E0-4533-8B0D-6927B840FCD3}" type="presParOf" srcId="{FB4C9E53-0ED5-4A84-B585-03AA5FB0F7CB}" destId="{51248694-4238-477C-B942-FF5CD9169750}" srcOrd="1" destOrd="0" presId="urn:microsoft.com/office/officeart/2005/8/layout/hierarchy5"/>
    <dgm:cxn modelId="{A235142E-4E8B-4B17-89C1-766FB4E4F763}" type="presParOf" srcId="{51248694-4238-477C-B942-FF5CD9169750}" destId="{03E06D0E-A2E1-48D5-A05A-D229E89F1B39}" srcOrd="0" destOrd="0" presId="urn:microsoft.com/office/officeart/2005/8/layout/hierarchy5"/>
    <dgm:cxn modelId="{B20DF903-9A8E-44BE-BEDB-CF6210F3B1D9}" type="presParOf" srcId="{03E06D0E-A2E1-48D5-A05A-D229E89F1B39}" destId="{8FE27486-817D-452A-9E69-88EB3C634315}" srcOrd="0" destOrd="0" presId="urn:microsoft.com/office/officeart/2005/8/layout/hierarchy5"/>
    <dgm:cxn modelId="{67E06E93-49E2-4145-ABA1-8ECF0BE288DC}" type="presParOf" srcId="{51248694-4238-477C-B942-FF5CD9169750}" destId="{CAC09D12-5E05-49DA-990A-A6AC9415DCDF}" srcOrd="1" destOrd="0" presId="urn:microsoft.com/office/officeart/2005/8/layout/hierarchy5"/>
    <dgm:cxn modelId="{D6893EA8-9366-4BE2-9D0E-BB0D4A25985A}" type="presParOf" srcId="{CAC09D12-5E05-49DA-990A-A6AC9415DCDF}" destId="{8A7553DF-2985-4CD7-A929-04A0013D9DC7}" srcOrd="0" destOrd="0" presId="urn:microsoft.com/office/officeart/2005/8/layout/hierarchy5"/>
    <dgm:cxn modelId="{53FBE141-14FC-4C51-B349-23587F4BE414}" type="presParOf" srcId="{CAC09D12-5E05-49DA-990A-A6AC9415DCDF}" destId="{0172C770-57E5-4E52-8602-1A3496CD3862}" srcOrd="1" destOrd="0" presId="urn:microsoft.com/office/officeart/2005/8/layout/hierarchy5"/>
    <dgm:cxn modelId="{BA10A595-6700-4B09-96D3-76E2CEA4B75F}" type="presParOf" srcId="{51248694-4238-477C-B942-FF5CD9169750}" destId="{BD7E6D18-CEDD-4A17-AE96-FFD1ACC075DD}" srcOrd="2" destOrd="0" presId="urn:microsoft.com/office/officeart/2005/8/layout/hierarchy5"/>
    <dgm:cxn modelId="{E323F7C6-DDC6-41ED-8B20-5A4E2389C331}" type="presParOf" srcId="{BD7E6D18-CEDD-4A17-AE96-FFD1ACC075DD}" destId="{A00DA90F-D19D-401D-A963-6939D4A52AEC}" srcOrd="0" destOrd="0" presId="urn:microsoft.com/office/officeart/2005/8/layout/hierarchy5"/>
    <dgm:cxn modelId="{A344F7A3-8C5A-4388-8C0B-BB5F05C220F8}" type="presParOf" srcId="{51248694-4238-477C-B942-FF5CD9169750}" destId="{A7B65639-1CC4-46C5-9A68-BF88A1F4168C}" srcOrd="3" destOrd="0" presId="urn:microsoft.com/office/officeart/2005/8/layout/hierarchy5"/>
    <dgm:cxn modelId="{761B1B94-8A38-4D4A-99AF-E50E9EF15947}" type="presParOf" srcId="{A7B65639-1CC4-46C5-9A68-BF88A1F4168C}" destId="{A7556F54-A1AC-4B92-8082-2F55D031383F}" srcOrd="0" destOrd="0" presId="urn:microsoft.com/office/officeart/2005/8/layout/hierarchy5"/>
    <dgm:cxn modelId="{CEC9650A-053E-4FA3-9568-3BDE0224E96D}" type="presParOf" srcId="{A7B65639-1CC4-46C5-9A68-BF88A1F4168C}" destId="{7BF19B0D-2B08-48D4-8F8D-A8EB781F4808}" srcOrd="1" destOrd="0" presId="urn:microsoft.com/office/officeart/2005/8/layout/hierarchy5"/>
    <dgm:cxn modelId="{05B7393B-E758-47B3-AF43-F36682DFF966}" type="presParOf" srcId="{51248694-4238-477C-B942-FF5CD9169750}" destId="{D4CCB43B-7380-44D0-9A94-9C7B0E9D0E3F}" srcOrd="4" destOrd="0" presId="urn:microsoft.com/office/officeart/2005/8/layout/hierarchy5"/>
    <dgm:cxn modelId="{35FBB8DE-F6D7-455F-8F90-A96F215E7954}" type="presParOf" srcId="{D4CCB43B-7380-44D0-9A94-9C7B0E9D0E3F}" destId="{8972C41B-4AFB-4D3B-B31C-937C3A863B0F}" srcOrd="0" destOrd="0" presId="urn:microsoft.com/office/officeart/2005/8/layout/hierarchy5"/>
    <dgm:cxn modelId="{75F26E46-2FA4-49F2-9D8E-C5F841796764}" type="presParOf" srcId="{51248694-4238-477C-B942-FF5CD9169750}" destId="{0E32FE34-1463-4833-A1CE-F7103A7995A7}" srcOrd="5" destOrd="0" presId="urn:microsoft.com/office/officeart/2005/8/layout/hierarchy5"/>
    <dgm:cxn modelId="{70F84E7A-2475-40A3-B9A4-3CEAC128C31C}" type="presParOf" srcId="{0E32FE34-1463-4833-A1CE-F7103A7995A7}" destId="{DF7D7744-2DAB-425C-855C-DFC883889755}" srcOrd="0" destOrd="0" presId="urn:microsoft.com/office/officeart/2005/8/layout/hierarchy5"/>
    <dgm:cxn modelId="{4F414E4C-0AF4-455A-A48D-6E6B15B4E005}" type="presParOf" srcId="{0E32FE34-1463-4833-A1CE-F7103A7995A7}" destId="{03233F65-C72F-4580-BEB4-A8BD61803D68}" srcOrd="1" destOrd="0" presId="urn:microsoft.com/office/officeart/2005/8/layout/hierarchy5"/>
    <dgm:cxn modelId="{E64C4F8C-6ADC-4358-8861-F6FFC8E4FE05}" type="presParOf" srcId="{51248694-4238-477C-B942-FF5CD9169750}" destId="{651EE4B1-7C19-4807-A1E8-CE33469131E4}" srcOrd="6" destOrd="0" presId="urn:microsoft.com/office/officeart/2005/8/layout/hierarchy5"/>
    <dgm:cxn modelId="{23F13931-D195-4F59-9EA4-083982750DD3}" type="presParOf" srcId="{651EE4B1-7C19-4807-A1E8-CE33469131E4}" destId="{78CE7FBA-3AF3-46F9-8FE1-55D3C1032B7B}" srcOrd="0" destOrd="0" presId="urn:microsoft.com/office/officeart/2005/8/layout/hierarchy5"/>
    <dgm:cxn modelId="{6498A9AD-458C-4337-A46B-F5B9B3A43C57}" type="presParOf" srcId="{51248694-4238-477C-B942-FF5CD9169750}" destId="{3353ED26-B79C-4D46-8E47-D1622B2E3F4C}" srcOrd="7" destOrd="0" presId="urn:microsoft.com/office/officeart/2005/8/layout/hierarchy5"/>
    <dgm:cxn modelId="{8A8FD1CC-3307-4025-9742-85AAEFEA65F5}" type="presParOf" srcId="{3353ED26-B79C-4D46-8E47-D1622B2E3F4C}" destId="{F2D09D63-E107-4FFA-A118-D42064461D76}" srcOrd="0" destOrd="0" presId="urn:microsoft.com/office/officeart/2005/8/layout/hierarchy5"/>
    <dgm:cxn modelId="{2A213F85-ED1C-484E-9BDA-A87FE758589A}" type="presParOf" srcId="{3353ED26-B79C-4D46-8E47-D1622B2E3F4C}" destId="{F21F78D5-0812-4781-A296-B9F48903C6FA}" srcOrd="1" destOrd="0" presId="urn:microsoft.com/office/officeart/2005/8/layout/hierarchy5"/>
    <dgm:cxn modelId="{74BA94D7-9460-4CCA-8BC5-2387645A77A1}" type="presParOf" srcId="{20A3D814-3F41-4E56-92DA-0D7C3C562C4C}" destId="{BFF19ACE-0DDC-4450-A11F-024C7BDCF2FF}" srcOrd="2" destOrd="0" presId="urn:microsoft.com/office/officeart/2005/8/layout/hierarchy5"/>
    <dgm:cxn modelId="{0F899EFB-5CA7-4936-A4BA-7A4B7D91E636}" type="presParOf" srcId="{BFF19ACE-0DDC-4450-A11F-024C7BDCF2FF}" destId="{399FFE88-1C9C-429A-AC0F-2E78F2598A84}" srcOrd="0" destOrd="0" presId="urn:microsoft.com/office/officeart/2005/8/layout/hierarchy5"/>
    <dgm:cxn modelId="{2B0A5D17-909D-4FF2-A6F8-F7D09B701653}" type="presParOf" srcId="{20A3D814-3F41-4E56-92DA-0D7C3C562C4C}" destId="{12FAADE2-1288-48BF-98B6-AF22020E3730}" srcOrd="3" destOrd="0" presId="urn:microsoft.com/office/officeart/2005/8/layout/hierarchy5"/>
    <dgm:cxn modelId="{5078EBBE-7DCA-4EFA-991F-6372AC527B83}" type="presParOf" srcId="{12FAADE2-1288-48BF-98B6-AF22020E3730}" destId="{4C144428-AAFE-4E4D-840B-71121A72EC1A}" srcOrd="0" destOrd="0" presId="urn:microsoft.com/office/officeart/2005/8/layout/hierarchy5"/>
    <dgm:cxn modelId="{7BF658C7-C335-46DF-9C56-583E672621E8}" type="presParOf" srcId="{12FAADE2-1288-48BF-98B6-AF22020E3730}" destId="{3072250D-EED3-48B9-90BA-3501B822ABA6}" srcOrd="1" destOrd="0" presId="urn:microsoft.com/office/officeart/2005/8/layout/hierarchy5"/>
    <dgm:cxn modelId="{2D0F46D4-1E70-4E1B-9AD0-79DADDC4AFA4}" type="presParOf" srcId="{20A3D814-3F41-4E56-92DA-0D7C3C562C4C}" destId="{24E51DCC-9151-4DD7-9B8A-8B111AB51946}" srcOrd="4" destOrd="0" presId="urn:microsoft.com/office/officeart/2005/8/layout/hierarchy5"/>
    <dgm:cxn modelId="{8A9C44E6-4051-45D2-A4FF-E0EC2F8305A1}" type="presParOf" srcId="{24E51DCC-9151-4DD7-9B8A-8B111AB51946}" destId="{403388BA-9EF6-41B4-B72B-97BC3105CF98}" srcOrd="0" destOrd="0" presId="urn:microsoft.com/office/officeart/2005/8/layout/hierarchy5"/>
    <dgm:cxn modelId="{86BDAAAE-FA76-4632-8AB9-872C5A24B915}" type="presParOf" srcId="{20A3D814-3F41-4E56-92DA-0D7C3C562C4C}" destId="{EF7B7D70-26B3-4916-B0EB-990E25D54107}" srcOrd="5" destOrd="0" presId="urn:microsoft.com/office/officeart/2005/8/layout/hierarchy5"/>
    <dgm:cxn modelId="{F100C99C-3824-45F9-86F3-C9DB57243C1B}" type="presParOf" srcId="{EF7B7D70-26B3-4916-B0EB-990E25D54107}" destId="{C8C617E5-8941-421A-AFE2-C57F313F2CE2}" srcOrd="0" destOrd="0" presId="urn:microsoft.com/office/officeart/2005/8/layout/hierarchy5"/>
    <dgm:cxn modelId="{6F56FEED-A1F9-4FDE-95B7-8A5014877741}" type="presParOf" srcId="{EF7B7D70-26B3-4916-B0EB-990E25D54107}" destId="{E34ED189-EE69-40E1-9899-A9EC60FFD30E}" srcOrd="1" destOrd="0" presId="urn:microsoft.com/office/officeart/2005/8/layout/hierarchy5"/>
    <dgm:cxn modelId="{808C05E4-9E2C-4241-8DF2-DD70B759C225}" type="presParOf" srcId="{E6C76688-94FF-4071-8099-0DF7D75D0BD1}" destId="{907257D5-E584-46CD-BCB8-D03CC912657D}" srcOrd="1" destOrd="0" presId="urn:microsoft.com/office/officeart/2005/8/layout/hierarchy5"/>
    <dgm:cxn modelId="{6A912E92-0D43-4931-8884-F95F65DD2041}" type="presParOf" srcId="{907257D5-E584-46CD-BCB8-D03CC912657D}" destId="{8BB8F4CA-B978-42DB-A50A-CE4BD39F756B}" srcOrd="0" destOrd="0" presId="urn:microsoft.com/office/officeart/2005/8/layout/hierarchy5"/>
    <dgm:cxn modelId="{66681ACD-3C40-4B19-876B-C30A564DABFE}" type="presParOf" srcId="{8BB8F4CA-B978-42DB-A50A-CE4BD39F756B}" destId="{6B367D8D-30B3-4FE8-A37F-5D575355EE49}" srcOrd="0" destOrd="0" presId="urn:microsoft.com/office/officeart/2005/8/layout/hierarchy5"/>
    <dgm:cxn modelId="{5AB15C41-025A-4EDE-B55D-741FE87D2A92}" type="presParOf" srcId="{8BB8F4CA-B978-42DB-A50A-CE4BD39F756B}" destId="{44CEEF75-9FF7-4C8E-A371-143286096774}" srcOrd="1" destOrd="0" presId="urn:microsoft.com/office/officeart/2005/8/layout/hierarchy5"/>
    <dgm:cxn modelId="{07417CCA-A399-4759-8F18-58E1AEA2B084}" type="presParOf" srcId="{907257D5-E584-46CD-BCB8-D03CC912657D}" destId="{DE74E4FD-FAC0-42D4-A6C1-E823F53144E9}" srcOrd="1" destOrd="0" presId="urn:microsoft.com/office/officeart/2005/8/layout/hierarchy5"/>
    <dgm:cxn modelId="{89A0326F-0754-4551-B711-FE5E6F412B51}" type="presParOf" srcId="{DE74E4FD-FAC0-42D4-A6C1-E823F53144E9}" destId="{8D09F7E2-E7B5-4866-BCB2-CF600664A9DE}" srcOrd="0" destOrd="0" presId="urn:microsoft.com/office/officeart/2005/8/layout/hierarchy5"/>
    <dgm:cxn modelId="{52A34A32-22DA-44AF-8EA4-FA2D38365BFB}" type="presParOf" srcId="{907257D5-E584-46CD-BCB8-D03CC912657D}" destId="{11B4EC57-F1D5-44C4-B13E-5B3F33155129}" srcOrd="2" destOrd="0" presId="urn:microsoft.com/office/officeart/2005/8/layout/hierarchy5"/>
    <dgm:cxn modelId="{D60DEE03-C91B-4C0D-B903-4AA92C095477}" type="presParOf" srcId="{11B4EC57-F1D5-44C4-B13E-5B3F33155129}" destId="{A7ADBAAD-76AB-447A-A33E-4B5F8388B7A0}" srcOrd="0" destOrd="0" presId="urn:microsoft.com/office/officeart/2005/8/layout/hierarchy5"/>
    <dgm:cxn modelId="{05C394FF-A0C4-40B4-81DB-F2184EFD73B0}" type="presParOf" srcId="{11B4EC57-F1D5-44C4-B13E-5B3F33155129}" destId="{67DBCB38-0DC1-48A5-B5DD-5441620F5A01}" srcOrd="1" destOrd="0" presId="urn:microsoft.com/office/officeart/2005/8/layout/hierarchy5"/>
    <dgm:cxn modelId="{97E3E4F5-BC72-4EDA-85E7-84D8F841FE6B}" type="presParOf" srcId="{907257D5-E584-46CD-BCB8-D03CC912657D}" destId="{147C614B-9F55-4555-8021-500AC8AD98D9}" srcOrd="3" destOrd="0" presId="urn:microsoft.com/office/officeart/2005/8/layout/hierarchy5"/>
    <dgm:cxn modelId="{5C09EB4D-C084-4446-864B-DBE0963F3E39}" type="presParOf" srcId="{147C614B-9F55-4555-8021-500AC8AD98D9}" destId="{99D781F6-31A0-4467-ADA0-0896BC8D6E40}" srcOrd="0" destOrd="0" presId="urn:microsoft.com/office/officeart/2005/8/layout/hierarchy5"/>
    <dgm:cxn modelId="{F3EBFBC0-FCBB-478F-8E42-53C5F539F940}" type="presParOf" srcId="{907257D5-E584-46CD-BCB8-D03CC912657D}" destId="{1C6322DC-F23E-4B66-BD49-8311A9C3DD12}" srcOrd="4" destOrd="0" presId="urn:microsoft.com/office/officeart/2005/8/layout/hierarchy5"/>
    <dgm:cxn modelId="{5EDDBEB4-EE7B-401C-A71C-218D1CB1BA36}" type="presParOf" srcId="{1C6322DC-F23E-4B66-BD49-8311A9C3DD12}" destId="{B0B06690-27A5-496A-AFCC-3D84438D8A8F}" srcOrd="0" destOrd="0" presId="urn:microsoft.com/office/officeart/2005/8/layout/hierarchy5"/>
    <dgm:cxn modelId="{2A3804E9-4571-46A3-9451-7A4EE456EF93}" type="presParOf" srcId="{1C6322DC-F23E-4B66-BD49-8311A9C3DD12}" destId="{DEE5CB74-DEC3-4728-BBA6-469972D0148A}"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89DF2A-D9DF-46E5-977B-CABF5377E2D6}"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5E3283F0-84BD-457B-A6FD-F664FB780FC5}">
      <dgm:prSet phldrT="[Text]"/>
      <dgm:spPr/>
      <dgm:t>
        <a:bodyPr/>
        <a:lstStyle/>
        <a:p>
          <a:r>
            <a:rPr lang="en-US" dirty="0">
              <a:latin typeface="Consolas" panose="020B0609020204030204" pitchFamily="49" charset="0"/>
            </a:rPr>
            <a:t>Data Analyst</a:t>
          </a:r>
        </a:p>
        <a:p>
          <a:r>
            <a:rPr lang="en-US" dirty="0">
              <a:latin typeface="Consolas" panose="020B0609020204030204" pitchFamily="49" charset="0"/>
            </a:rPr>
            <a:t>(0-2 Years)</a:t>
          </a:r>
        </a:p>
      </dgm:t>
    </dgm:pt>
    <dgm:pt modelId="{AA4D5A12-BEAB-499F-8C2E-B5F0C7237B4C}" type="parTrans" cxnId="{04E4FC82-468F-4F29-9B76-474AFACF44AE}">
      <dgm:prSet/>
      <dgm:spPr/>
      <dgm:t>
        <a:bodyPr/>
        <a:lstStyle/>
        <a:p>
          <a:endParaRPr lang="en-US">
            <a:latin typeface="Consolas" panose="020B0609020204030204" pitchFamily="49" charset="0"/>
          </a:endParaRPr>
        </a:p>
      </dgm:t>
    </dgm:pt>
    <dgm:pt modelId="{D03E16B3-6036-4600-BAF6-2FD1567CA5AD}" type="sibTrans" cxnId="{04E4FC82-468F-4F29-9B76-474AFACF44AE}">
      <dgm:prSet/>
      <dgm:spPr/>
      <dgm:t>
        <a:bodyPr/>
        <a:lstStyle/>
        <a:p>
          <a:endParaRPr lang="en-US">
            <a:latin typeface="Consolas" panose="020B0609020204030204" pitchFamily="49" charset="0"/>
          </a:endParaRPr>
        </a:p>
      </dgm:t>
    </dgm:pt>
    <dgm:pt modelId="{62682A1D-1FCA-40C3-85E2-419A3A82C407}">
      <dgm:prSet phldrT="[Text]"/>
      <dgm:spPr/>
      <dgm:t>
        <a:bodyPr/>
        <a:lstStyle/>
        <a:p>
          <a:r>
            <a:rPr lang="en-US" dirty="0">
              <a:latin typeface="Consolas" panose="020B0609020204030204" pitchFamily="49" charset="0"/>
            </a:rPr>
            <a:t>Senior Data Analyst</a:t>
          </a:r>
        </a:p>
        <a:p>
          <a:r>
            <a:rPr lang="en-US" dirty="0">
              <a:latin typeface="Consolas" panose="020B0609020204030204" pitchFamily="49" charset="0"/>
            </a:rPr>
            <a:t>(3-6 Years)</a:t>
          </a:r>
        </a:p>
      </dgm:t>
    </dgm:pt>
    <dgm:pt modelId="{E51FB68C-1306-4A5D-92C9-878BD8EDC7A0}" type="parTrans" cxnId="{8614F869-DD59-479E-A9E1-859EF99A42B5}">
      <dgm:prSet/>
      <dgm:spPr/>
      <dgm:t>
        <a:bodyPr/>
        <a:lstStyle/>
        <a:p>
          <a:endParaRPr lang="en-US">
            <a:latin typeface="Consolas" panose="020B0609020204030204" pitchFamily="49" charset="0"/>
          </a:endParaRPr>
        </a:p>
      </dgm:t>
    </dgm:pt>
    <dgm:pt modelId="{2292AE0C-AE39-4580-90DE-B576FDF5510A}" type="sibTrans" cxnId="{8614F869-DD59-479E-A9E1-859EF99A42B5}">
      <dgm:prSet/>
      <dgm:spPr/>
      <dgm:t>
        <a:bodyPr/>
        <a:lstStyle/>
        <a:p>
          <a:endParaRPr lang="en-US">
            <a:latin typeface="Consolas" panose="020B0609020204030204" pitchFamily="49" charset="0"/>
          </a:endParaRPr>
        </a:p>
      </dgm:t>
    </dgm:pt>
    <dgm:pt modelId="{6D2776FF-0E79-4110-9B6F-7D1C07BF80AB}">
      <dgm:prSet phldrT="[Text]"/>
      <dgm:spPr/>
      <dgm:t>
        <a:bodyPr/>
        <a:lstStyle/>
        <a:p>
          <a:r>
            <a:rPr lang="en-US" dirty="0">
              <a:latin typeface="Consolas" panose="020B0609020204030204" pitchFamily="49" charset="0"/>
            </a:rPr>
            <a:t>Data Scientist</a:t>
          </a:r>
        </a:p>
        <a:p>
          <a:r>
            <a:rPr lang="en-US" dirty="0">
              <a:latin typeface="Consolas" panose="020B0609020204030204" pitchFamily="49" charset="0"/>
            </a:rPr>
            <a:t>(7+ Years)</a:t>
          </a:r>
        </a:p>
      </dgm:t>
    </dgm:pt>
    <dgm:pt modelId="{0BBC10BC-FC30-447E-A41D-B98556C8661F}" type="parTrans" cxnId="{086379B6-C7EA-4523-9E65-1576FBAE33A1}">
      <dgm:prSet/>
      <dgm:spPr/>
      <dgm:t>
        <a:bodyPr/>
        <a:lstStyle/>
        <a:p>
          <a:endParaRPr lang="en-US">
            <a:latin typeface="Consolas" panose="020B0609020204030204" pitchFamily="49" charset="0"/>
          </a:endParaRPr>
        </a:p>
      </dgm:t>
    </dgm:pt>
    <dgm:pt modelId="{85658BFA-8E52-4BE0-9668-85EA9E4F94D5}" type="sibTrans" cxnId="{086379B6-C7EA-4523-9E65-1576FBAE33A1}">
      <dgm:prSet/>
      <dgm:spPr/>
      <dgm:t>
        <a:bodyPr/>
        <a:lstStyle/>
        <a:p>
          <a:endParaRPr lang="en-US">
            <a:latin typeface="Consolas" panose="020B0609020204030204" pitchFamily="49" charset="0"/>
          </a:endParaRPr>
        </a:p>
      </dgm:t>
    </dgm:pt>
    <dgm:pt modelId="{30093DBC-55E8-4DDB-99E1-E1382F299243}">
      <dgm:prSet phldrT="[Text]"/>
      <dgm:spPr/>
      <dgm:t>
        <a:bodyPr/>
        <a:lstStyle/>
        <a:p>
          <a:r>
            <a:rPr lang="en-US" dirty="0">
              <a:latin typeface="Consolas" panose="020B0609020204030204" pitchFamily="49" charset="0"/>
            </a:rPr>
            <a:t>Lead Data Scientist</a:t>
          </a:r>
        </a:p>
        <a:p>
          <a:r>
            <a:rPr lang="en-US" dirty="0">
              <a:latin typeface="Consolas" panose="020B0609020204030204" pitchFamily="49" charset="0"/>
            </a:rPr>
            <a:t>(10+ Years)</a:t>
          </a:r>
        </a:p>
      </dgm:t>
    </dgm:pt>
    <dgm:pt modelId="{A5B6EFF8-5172-4874-9B65-3DFC170B9CFE}" type="parTrans" cxnId="{86B6DCE2-FB5F-4346-B465-E44291A07B80}">
      <dgm:prSet/>
      <dgm:spPr/>
      <dgm:t>
        <a:bodyPr/>
        <a:lstStyle/>
        <a:p>
          <a:endParaRPr lang="en-US">
            <a:latin typeface="Consolas" panose="020B0609020204030204" pitchFamily="49" charset="0"/>
          </a:endParaRPr>
        </a:p>
      </dgm:t>
    </dgm:pt>
    <dgm:pt modelId="{94A73E8A-63A3-4459-A34D-654653949B6E}" type="sibTrans" cxnId="{86B6DCE2-FB5F-4346-B465-E44291A07B80}">
      <dgm:prSet/>
      <dgm:spPr/>
      <dgm:t>
        <a:bodyPr/>
        <a:lstStyle/>
        <a:p>
          <a:endParaRPr lang="en-US">
            <a:latin typeface="Consolas" panose="020B0609020204030204" pitchFamily="49" charset="0"/>
          </a:endParaRPr>
        </a:p>
      </dgm:t>
    </dgm:pt>
    <dgm:pt modelId="{F0F25FF4-EE2A-4A2A-894A-D3A63CBB1341}">
      <dgm:prSet phldrT="[Text]"/>
      <dgm:spPr/>
      <dgm:t>
        <a:bodyPr/>
        <a:lstStyle/>
        <a:p>
          <a:r>
            <a:rPr lang="en-US" dirty="0">
              <a:latin typeface="Consolas" panose="020B0609020204030204" pitchFamily="49" charset="0"/>
            </a:rPr>
            <a:t>Business Intelligence Analyst</a:t>
          </a:r>
        </a:p>
        <a:p>
          <a:r>
            <a:rPr lang="en-US" dirty="0">
              <a:latin typeface="Consolas" panose="020B0609020204030204" pitchFamily="49" charset="0"/>
            </a:rPr>
            <a:t>(2-5 Years)</a:t>
          </a:r>
        </a:p>
      </dgm:t>
    </dgm:pt>
    <dgm:pt modelId="{EADC7898-0DFC-4D53-95B4-1A174015A058}" type="parTrans" cxnId="{988855A2-3BA1-4AFF-90E2-01ADECC10317}">
      <dgm:prSet/>
      <dgm:spPr/>
      <dgm:t>
        <a:bodyPr/>
        <a:lstStyle/>
        <a:p>
          <a:endParaRPr lang="en-US">
            <a:latin typeface="Consolas" panose="020B0609020204030204" pitchFamily="49" charset="0"/>
          </a:endParaRPr>
        </a:p>
      </dgm:t>
    </dgm:pt>
    <dgm:pt modelId="{2936D8C4-3B99-49FB-9AE2-A570A9673372}" type="sibTrans" cxnId="{988855A2-3BA1-4AFF-90E2-01ADECC10317}">
      <dgm:prSet/>
      <dgm:spPr/>
      <dgm:t>
        <a:bodyPr/>
        <a:lstStyle/>
        <a:p>
          <a:endParaRPr lang="en-US">
            <a:latin typeface="Consolas" panose="020B0609020204030204" pitchFamily="49" charset="0"/>
          </a:endParaRPr>
        </a:p>
      </dgm:t>
    </dgm:pt>
    <dgm:pt modelId="{586F7232-F740-4E67-9EAF-AA5DF706D01F}">
      <dgm:prSet phldrT="[Text]"/>
      <dgm:spPr>
        <a:solidFill>
          <a:schemeClr val="accent3">
            <a:lumMod val="75000"/>
          </a:schemeClr>
        </a:solidFill>
      </dgm:spPr>
      <dgm:t>
        <a:bodyPr/>
        <a:lstStyle/>
        <a:p>
          <a:r>
            <a:rPr lang="en-US" dirty="0">
              <a:latin typeface="Consolas" panose="020B0609020204030204" pitchFamily="49" charset="0"/>
            </a:rPr>
            <a:t>Business Solutions Manager</a:t>
          </a:r>
        </a:p>
        <a:p>
          <a:r>
            <a:rPr lang="en-US" dirty="0">
              <a:latin typeface="Consolas" panose="020B0609020204030204" pitchFamily="49" charset="0"/>
            </a:rPr>
            <a:t>(6+ Years)</a:t>
          </a:r>
        </a:p>
      </dgm:t>
    </dgm:pt>
    <dgm:pt modelId="{9CFB6169-A0FF-4E59-8DC0-45AAD7B34236}" type="parTrans" cxnId="{D837434D-C562-4031-ABF9-933A852DBEAC}">
      <dgm:prSet/>
      <dgm:spPr/>
      <dgm:t>
        <a:bodyPr/>
        <a:lstStyle/>
        <a:p>
          <a:endParaRPr lang="en-US">
            <a:latin typeface="Consolas" panose="020B0609020204030204" pitchFamily="49" charset="0"/>
          </a:endParaRPr>
        </a:p>
      </dgm:t>
    </dgm:pt>
    <dgm:pt modelId="{99610D87-4001-43D7-85F1-45DB14418B39}" type="sibTrans" cxnId="{D837434D-C562-4031-ABF9-933A852DBEAC}">
      <dgm:prSet/>
      <dgm:spPr/>
      <dgm:t>
        <a:bodyPr/>
        <a:lstStyle/>
        <a:p>
          <a:endParaRPr lang="en-US">
            <a:latin typeface="Consolas" panose="020B0609020204030204" pitchFamily="49" charset="0"/>
          </a:endParaRPr>
        </a:p>
      </dgm:t>
    </dgm:pt>
    <dgm:pt modelId="{1DB8AC3E-93C6-479C-B013-F33B8CD5B169}">
      <dgm:prSet phldrT="[Text]"/>
      <dgm:spPr/>
      <dgm:t>
        <a:bodyPr/>
        <a:lstStyle/>
        <a:p>
          <a:r>
            <a:rPr lang="en-US" dirty="0">
              <a:latin typeface="Consolas" panose="020B0609020204030204" pitchFamily="49" charset="0"/>
            </a:rPr>
            <a:t>Entry Level</a:t>
          </a:r>
        </a:p>
      </dgm:t>
    </dgm:pt>
    <dgm:pt modelId="{8C4833D1-DFD9-4D57-9319-B54DA16FAA3A}" type="parTrans" cxnId="{BBA3D053-4517-456B-AB20-15362CE9AFC7}">
      <dgm:prSet/>
      <dgm:spPr/>
      <dgm:t>
        <a:bodyPr/>
        <a:lstStyle/>
        <a:p>
          <a:endParaRPr lang="en-US">
            <a:latin typeface="Consolas" panose="020B0609020204030204" pitchFamily="49" charset="0"/>
          </a:endParaRPr>
        </a:p>
      </dgm:t>
    </dgm:pt>
    <dgm:pt modelId="{C951AB6C-6B8C-4D5B-A4E7-BFD79A22CD25}" type="sibTrans" cxnId="{BBA3D053-4517-456B-AB20-15362CE9AFC7}">
      <dgm:prSet/>
      <dgm:spPr/>
      <dgm:t>
        <a:bodyPr/>
        <a:lstStyle/>
        <a:p>
          <a:endParaRPr lang="en-US">
            <a:latin typeface="Consolas" panose="020B0609020204030204" pitchFamily="49" charset="0"/>
          </a:endParaRPr>
        </a:p>
      </dgm:t>
    </dgm:pt>
    <dgm:pt modelId="{64689FF2-5AB6-4F34-BD23-169928526843}">
      <dgm:prSet phldrT="[Text]"/>
      <dgm:spPr/>
      <dgm:t>
        <a:bodyPr/>
        <a:lstStyle/>
        <a:p>
          <a:r>
            <a:rPr lang="en-US" dirty="0">
              <a:latin typeface="Consolas" panose="020B0609020204030204" pitchFamily="49" charset="0"/>
            </a:rPr>
            <a:t>Mid Level</a:t>
          </a:r>
        </a:p>
      </dgm:t>
    </dgm:pt>
    <dgm:pt modelId="{F729DE55-5897-47B8-8EB4-964BCEA3CEA1}" type="parTrans" cxnId="{96276C1A-39FC-4CDD-8736-ECC374A0FD34}">
      <dgm:prSet/>
      <dgm:spPr/>
      <dgm:t>
        <a:bodyPr/>
        <a:lstStyle/>
        <a:p>
          <a:endParaRPr lang="en-US">
            <a:latin typeface="Consolas" panose="020B0609020204030204" pitchFamily="49" charset="0"/>
          </a:endParaRPr>
        </a:p>
      </dgm:t>
    </dgm:pt>
    <dgm:pt modelId="{E81102F2-AAC4-45BF-8D13-D4757E1E9217}" type="sibTrans" cxnId="{96276C1A-39FC-4CDD-8736-ECC374A0FD34}">
      <dgm:prSet/>
      <dgm:spPr/>
      <dgm:t>
        <a:bodyPr/>
        <a:lstStyle/>
        <a:p>
          <a:endParaRPr lang="en-US">
            <a:latin typeface="Consolas" panose="020B0609020204030204" pitchFamily="49" charset="0"/>
          </a:endParaRPr>
        </a:p>
      </dgm:t>
    </dgm:pt>
    <dgm:pt modelId="{927A8A57-4F18-4F4B-A3B2-419F9AF7341B}">
      <dgm:prSet phldrT="[Text]"/>
      <dgm:spPr/>
      <dgm:t>
        <a:bodyPr/>
        <a:lstStyle/>
        <a:p>
          <a:r>
            <a:rPr lang="en-US" dirty="0">
              <a:latin typeface="Consolas" panose="020B0609020204030204" pitchFamily="49" charset="0"/>
            </a:rPr>
            <a:t>Advanced Level</a:t>
          </a:r>
        </a:p>
      </dgm:t>
    </dgm:pt>
    <dgm:pt modelId="{FEF43913-3E2B-4755-91A8-A87AB271A223}" type="parTrans" cxnId="{DFF10DFF-EB2E-41A5-8F03-A953A07D424C}">
      <dgm:prSet/>
      <dgm:spPr/>
      <dgm:t>
        <a:bodyPr/>
        <a:lstStyle/>
        <a:p>
          <a:endParaRPr lang="en-US">
            <a:latin typeface="Consolas" panose="020B0609020204030204" pitchFamily="49" charset="0"/>
          </a:endParaRPr>
        </a:p>
      </dgm:t>
    </dgm:pt>
    <dgm:pt modelId="{99F325E4-A464-4DB6-8EBE-1528331E2C2A}" type="sibTrans" cxnId="{DFF10DFF-EB2E-41A5-8F03-A953A07D424C}">
      <dgm:prSet/>
      <dgm:spPr/>
      <dgm:t>
        <a:bodyPr/>
        <a:lstStyle/>
        <a:p>
          <a:endParaRPr lang="en-US">
            <a:latin typeface="Consolas" panose="020B0609020204030204" pitchFamily="49" charset="0"/>
          </a:endParaRPr>
        </a:p>
      </dgm:t>
    </dgm:pt>
    <dgm:pt modelId="{1B4D1AA7-BBB9-470D-92CD-F49DE0A64BDE}">
      <dgm:prSet/>
      <dgm:spPr/>
      <dgm:t>
        <a:bodyPr/>
        <a:lstStyle/>
        <a:p>
          <a:r>
            <a:rPr lang="en-US" dirty="0"/>
            <a:t>Product Manager</a:t>
          </a:r>
        </a:p>
        <a:p>
          <a:r>
            <a:rPr lang="en-US" dirty="0"/>
            <a:t>(8+ Years)</a:t>
          </a:r>
        </a:p>
      </dgm:t>
    </dgm:pt>
    <dgm:pt modelId="{D8FAFE63-8D2B-45AC-89BC-9FE121783CA2}" type="parTrans" cxnId="{783EB81C-6DE0-4C77-A9C8-C7C9F0302241}">
      <dgm:prSet/>
      <dgm:spPr/>
      <dgm:t>
        <a:bodyPr/>
        <a:lstStyle/>
        <a:p>
          <a:endParaRPr lang="en-US"/>
        </a:p>
      </dgm:t>
    </dgm:pt>
    <dgm:pt modelId="{085DE8F8-498F-45FC-BB2F-B1003B0BCAC9}" type="sibTrans" cxnId="{783EB81C-6DE0-4C77-A9C8-C7C9F0302241}">
      <dgm:prSet/>
      <dgm:spPr/>
      <dgm:t>
        <a:bodyPr/>
        <a:lstStyle/>
        <a:p>
          <a:endParaRPr lang="en-US"/>
        </a:p>
      </dgm:t>
    </dgm:pt>
    <dgm:pt modelId="{FDD33B7A-90B5-41C8-AD79-FBF525870D47}" type="pres">
      <dgm:prSet presAssocID="{3F89DF2A-D9DF-46E5-977B-CABF5377E2D6}" presName="mainComposite" presStyleCnt="0">
        <dgm:presLayoutVars>
          <dgm:chPref val="1"/>
          <dgm:dir/>
          <dgm:animOne val="branch"/>
          <dgm:animLvl val="lvl"/>
          <dgm:resizeHandles val="exact"/>
        </dgm:presLayoutVars>
      </dgm:prSet>
      <dgm:spPr/>
    </dgm:pt>
    <dgm:pt modelId="{37D16A5A-B640-4969-9CDA-17BB71D4AEB2}" type="pres">
      <dgm:prSet presAssocID="{3F89DF2A-D9DF-46E5-977B-CABF5377E2D6}" presName="hierFlow" presStyleCnt="0"/>
      <dgm:spPr/>
    </dgm:pt>
    <dgm:pt modelId="{FE1801FD-9246-48D0-A950-180B3D977D28}" type="pres">
      <dgm:prSet presAssocID="{3F89DF2A-D9DF-46E5-977B-CABF5377E2D6}" presName="firstBuf" presStyleCnt="0"/>
      <dgm:spPr/>
    </dgm:pt>
    <dgm:pt modelId="{E598E1D6-282C-4233-A93F-59A3E9AA3F98}" type="pres">
      <dgm:prSet presAssocID="{3F89DF2A-D9DF-46E5-977B-CABF5377E2D6}" presName="hierChild1" presStyleCnt="0">
        <dgm:presLayoutVars>
          <dgm:chPref val="1"/>
          <dgm:animOne val="branch"/>
          <dgm:animLvl val="lvl"/>
        </dgm:presLayoutVars>
      </dgm:prSet>
      <dgm:spPr/>
    </dgm:pt>
    <dgm:pt modelId="{1A83E1F9-16AF-41B4-9646-AE3C8EB47D12}" type="pres">
      <dgm:prSet presAssocID="{5E3283F0-84BD-457B-A6FD-F664FB780FC5}" presName="Name17" presStyleCnt="0"/>
      <dgm:spPr/>
    </dgm:pt>
    <dgm:pt modelId="{8AF7CDFA-DC5B-48B2-BC71-CCA22195C562}" type="pres">
      <dgm:prSet presAssocID="{5E3283F0-84BD-457B-A6FD-F664FB780FC5}" presName="level1Shape" presStyleLbl="node0" presStyleIdx="0" presStyleCnt="1" custScaleX="131651" custLinFactY="-83257" custLinFactNeighborX="3748" custLinFactNeighborY="-100000">
        <dgm:presLayoutVars>
          <dgm:chPref val="3"/>
        </dgm:presLayoutVars>
      </dgm:prSet>
      <dgm:spPr/>
    </dgm:pt>
    <dgm:pt modelId="{C4ED0CA3-9D7F-424E-BEAC-19B57BB3FC30}" type="pres">
      <dgm:prSet presAssocID="{5E3283F0-84BD-457B-A6FD-F664FB780FC5}" presName="hierChild2" presStyleCnt="0"/>
      <dgm:spPr/>
    </dgm:pt>
    <dgm:pt modelId="{08976093-2A39-49BB-A479-1A1D1A91F0C3}" type="pres">
      <dgm:prSet presAssocID="{E51FB68C-1306-4A5D-92C9-878BD8EDC7A0}" presName="Name25" presStyleLbl="parChTrans1D2" presStyleIdx="0" presStyleCnt="2"/>
      <dgm:spPr/>
    </dgm:pt>
    <dgm:pt modelId="{AB5B6182-78CC-4703-9B9D-C604785C2BB8}" type="pres">
      <dgm:prSet presAssocID="{E51FB68C-1306-4A5D-92C9-878BD8EDC7A0}" presName="connTx" presStyleLbl="parChTrans1D2" presStyleIdx="0" presStyleCnt="2"/>
      <dgm:spPr/>
    </dgm:pt>
    <dgm:pt modelId="{10613A91-140F-4300-A39C-9CD20BA5ABEC}" type="pres">
      <dgm:prSet presAssocID="{62682A1D-1FCA-40C3-85E2-419A3A82C407}" presName="Name30" presStyleCnt="0"/>
      <dgm:spPr/>
    </dgm:pt>
    <dgm:pt modelId="{2468225C-5BFF-447B-A322-B1594D66AE07}" type="pres">
      <dgm:prSet presAssocID="{62682A1D-1FCA-40C3-85E2-419A3A82C407}" presName="level2Shape" presStyleLbl="node2" presStyleIdx="0" presStyleCnt="2" custScaleX="157817" custLinFactNeighborX="20452" custLinFactNeighborY="-66214"/>
      <dgm:spPr/>
    </dgm:pt>
    <dgm:pt modelId="{9EDA9EC5-EA58-4143-B891-A29B671F0912}" type="pres">
      <dgm:prSet presAssocID="{62682A1D-1FCA-40C3-85E2-419A3A82C407}" presName="hierChild3" presStyleCnt="0"/>
      <dgm:spPr/>
    </dgm:pt>
    <dgm:pt modelId="{8103A629-979D-4CB0-9DD6-CD4DA1B76BB6}" type="pres">
      <dgm:prSet presAssocID="{0BBC10BC-FC30-447E-A41D-B98556C8661F}" presName="Name25" presStyleLbl="parChTrans1D3" presStyleIdx="0" presStyleCnt="4"/>
      <dgm:spPr/>
    </dgm:pt>
    <dgm:pt modelId="{3F22E987-445C-4D41-B55D-1D46E59EF071}" type="pres">
      <dgm:prSet presAssocID="{0BBC10BC-FC30-447E-A41D-B98556C8661F}" presName="connTx" presStyleLbl="parChTrans1D3" presStyleIdx="0" presStyleCnt="4"/>
      <dgm:spPr/>
    </dgm:pt>
    <dgm:pt modelId="{010D9382-474C-4966-947B-766752B83911}" type="pres">
      <dgm:prSet presAssocID="{6D2776FF-0E79-4110-9B6F-7D1C07BF80AB}" presName="Name30" presStyleCnt="0"/>
      <dgm:spPr/>
    </dgm:pt>
    <dgm:pt modelId="{A0B98351-F2FE-4905-84CB-77F75E31A59A}" type="pres">
      <dgm:prSet presAssocID="{6D2776FF-0E79-4110-9B6F-7D1C07BF80AB}" presName="level2Shape" presStyleLbl="node3" presStyleIdx="0" presStyleCnt="4" custScaleX="153644" custLinFactNeighborX="27747" custLinFactNeighborY="-25698"/>
      <dgm:spPr/>
    </dgm:pt>
    <dgm:pt modelId="{5727FD1B-28CC-431D-BC2C-C464596B2CA1}" type="pres">
      <dgm:prSet presAssocID="{6D2776FF-0E79-4110-9B6F-7D1C07BF80AB}" presName="hierChild3" presStyleCnt="0"/>
      <dgm:spPr/>
    </dgm:pt>
    <dgm:pt modelId="{8312141E-EE27-4DFD-B51E-20C804DCE16B}" type="pres">
      <dgm:prSet presAssocID="{A5B6EFF8-5172-4874-9B65-3DFC170B9CFE}" presName="Name25" presStyleLbl="parChTrans1D3" presStyleIdx="1" presStyleCnt="4"/>
      <dgm:spPr/>
    </dgm:pt>
    <dgm:pt modelId="{54578ACA-A0CD-47B8-B8F9-90CEB04C693C}" type="pres">
      <dgm:prSet presAssocID="{A5B6EFF8-5172-4874-9B65-3DFC170B9CFE}" presName="connTx" presStyleLbl="parChTrans1D3" presStyleIdx="1" presStyleCnt="4"/>
      <dgm:spPr/>
    </dgm:pt>
    <dgm:pt modelId="{E5477128-F8E4-4755-8C1E-0A81275890AE}" type="pres">
      <dgm:prSet presAssocID="{30093DBC-55E8-4DDB-99E1-E1382F299243}" presName="Name30" presStyleCnt="0"/>
      <dgm:spPr/>
    </dgm:pt>
    <dgm:pt modelId="{177279A5-42A3-43C6-8DC4-FA4B564C69B2}" type="pres">
      <dgm:prSet presAssocID="{30093DBC-55E8-4DDB-99E1-E1382F299243}" presName="level2Shape" presStyleLbl="node3" presStyleIdx="1" presStyleCnt="4" custScaleX="153644" custLinFactNeighborX="28146" custLinFactNeighborY="-24329"/>
      <dgm:spPr/>
    </dgm:pt>
    <dgm:pt modelId="{04195E75-0992-4C70-AD29-F7A73A75489A}" type="pres">
      <dgm:prSet presAssocID="{30093DBC-55E8-4DDB-99E1-E1382F299243}" presName="hierChild3" presStyleCnt="0"/>
      <dgm:spPr/>
    </dgm:pt>
    <dgm:pt modelId="{8AC8273F-E36A-42CD-8A49-65D6956A5C92}" type="pres">
      <dgm:prSet presAssocID="{EADC7898-0DFC-4D53-95B4-1A174015A058}" presName="Name25" presStyleLbl="parChTrans1D2" presStyleIdx="1" presStyleCnt="2"/>
      <dgm:spPr/>
    </dgm:pt>
    <dgm:pt modelId="{0E7EBDC8-916E-4156-911D-DF3A108DF482}" type="pres">
      <dgm:prSet presAssocID="{EADC7898-0DFC-4D53-95B4-1A174015A058}" presName="connTx" presStyleLbl="parChTrans1D2" presStyleIdx="1" presStyleCnt="2"/>
      <dgm:spPr/>
    </dgm:pt>
    <dgm:pt modelId="{1915604A-8565-4FB6-BA3B-BE036E9E8C52}" type="pres">
      <dgm:prSet presAssocID="{F0F25FF4-EE2A-4A2A-894A-D3A63CBB1341}" presName="Name30" presStyleCnt="0"/>
      <dgm:spPr/>
    </dgm:pt>
    <dgm:pt modelId="{34F41A60-2124-4D24-A880-1F2DF122F037}" type="pres">
      <dgm:prSet presAssocID="{F0F25FF4-EE2A-4A2A-894A-D3A63CBB1341}" presName="level2Shape" presStyleLbl="node2" presStyleIdx="1" presStyleCnt="2" custScaleX="157817" custLinFactY="-23628" custLinFactNeighborX="19654" custLinFactNeighborY="-100000"/>
      <dgm:spPr/>
    </dgm:pt>
    <dgm:pt modelId="{2B535444-8749-4541-95DC-DB530EB1567E}" type="pres">
      <dgm:prSet presAssocID="{F0F25FF4-EE2A-4A2A-894A-D3A63CBB1341}" presName="hierChild3" presStyleCnt="0"/>
      <dgm:spPr/>
    </dgm:pt>
    <dgm:pt modelId="{341178B3-9AE6-4FBF-9041-550A1C13A152}" type="pres">
      <dgm:prSet presAssocID="{9CFB6169-A0FF-4E59-8DC0-45AAD7B34236}" presName="Name25" presStyleLbl="parChTrans1D3" presStyleIdx="2" presStyleCnt="4"/>
      <dgm:spPr/>
    </dgm:pt>
    <dgm:pt modelId="{9E36A51F-A659-4982-B5BB-7CE877D0A755}" type="pres">
      <dgm:prSet presAssocID="{9CFB6169-A0FF-4E59-8DC0-45AAD7B34236}" presName="connTx" presStyleLbl="parChTrans1D3" presStyleIdx="2" presStyleCnt="4"/>
      <dgm:spPr/>
    </dgm:pt>
    <dgm:pt modelId="{8C66FF7F-B838-40B8-8927-B404B44F0801}" type="pres">
      <dgm:prSet presAssocID="{586F7232-F740-4E67-9EAF-AA5DF706D01F}" presName="Name30" presStyleCnt="0"/>
      <dgm:spPr/>
    </dgm:pt>
    <dgm:pt modelId="{DE9C1A50-F658-4AA9-B922-CEDA52522C07}" type="pres">
      <dgm:prSet presAssocID="{586F7232-F740-4E67-9EAF-AA5DF706D01F}" presName="level2Shape" presStyleLbl="node3" presStyleIdx="2" presStyleCnt="4" custScaleX="153644" custLinFactNeighborX="28821" custLinFactNeighborY="-13736"/>
      <dgm:spPr/>
    </dgm:pt>
    <dgm:pt modelId="{4C6DA2FF-0E8A-4E3B-A129-46B14031D080}" type="pres">
      <dgm:prSet presAssocID="{586F7232-F740-4E67-9EAF-AA5DF706D01F}" presName="hierChild3" presStyleCnt="0"/>
      <dgm:spPr/>
    </dgm:pt>
    <dgm:pt modelId="{E4073036-5439-46B1-BB0A-C9BD01267DDB}" type="pres">
      <dgm:prSet presAssocID="{D8FAFE63-8D2B-45AC-89BC-9FE121783CA2}" presName="Name25" presStyleLbl="parChTrans1D3" presStyleIdx="3" presStyleCnt="4"/>
      <dgm:spPr/>
    </dgm:pt>
    <dgm:pt modelId="{6506CC2A-43F1-4131-A5F0-F85FE5853171}" type="pres">
      <dgm:prSet presAssocID="{D8FAFE63-8D2B-45AC-89BC-9FE121783CA2}" presName="connTx" presStyleLbl="parChTrans1D3" presStyleIdx="3" presStyleCnt="4"/>
      <dgm:spPr/>
    </dgm:pt>
    <dgm:pt modelId="{73CFB769-8EEB-4BD5-9509-E9615C326AAE}" type="pres">
      <dgm:prSet presAssocID="{1B4D1AA7-BBB9-470D-92CD-F49DE0A64BDE}" presName="Name30" presStyleCnt="0"/>
      <dgm:spPr/>
    </dgm:pt>
    <dgm:pt modelId="{7F6908E3-1955-4611-8448-E1313893C8F9}" type="pres">
      <dgm:prSet presAssocID="{1B4D1AA7-BBB9-470D-92CD-F49DE0A64BDE}" presName="level2Shape" presStyleLbl="node3" presStyleIdx="3" presStyleCnt="4" custScaleX="153644" custLinFactNeighborX="28821" custLinFactNeighborY="-8154"/>
      <dgm:spPr/>
    </dgm:pt>
    <dgm:pt modelId="{6ECB2748-7636-4C86-9B30-CFF24916ECD3}" type="pres">
      <dgm:prSet presAssocID="{1B4D1AA7-BBB9-470D-92CD-F49DE0A64BDE}" presName="hierChild3" presStyleCnt="0"/>
      <dgm:spPr/>
    </dgm:pt>
    <dgm:pt modelId="{DB8AD359-5D01-412F-92A8-1D67485AB55B}" type="pres">
      <dgm:prSet presAssocID="{3F89DF2A-D9DF-46E5-977B-CABF5377E2D6}" presName="bgShapesFlow" presStyleCnt="0"/>
      <dgm:spPr/>
    </dgm:pt>
    <dgm:pt modelId="{F874C251-3C96-4E19-9D4E-376B4DA20E2E}" type="pres">
      <dgm:prSet presAssocID="{1DB8AC3E-93C6-479C-B013-F33B8CD5B169}" presName="rectComp" presStyleCnt="0"/>
      <dgm:spPr/>
    </dgm:pt>
    <dgm:pt modelId="{EBA3AFD8-7A86-4E83-B356-2B30E827D234}" type="pres">
      <dgm:prSet presAssocID="{1DB8AC3E-93C6-479C-B013-F33B8CD5B169}" presName="bgRect" presStyleLbl="bgShp" presStyleIdx="0" presStyleCnt="3" custScaleX="129087"/>
      <dgm:spPr/>
    </dgm:pt>
    <dgm:pt modelId="{840777FB-9AC2-4967-A0D1-42ACA6B429F9}" type="pres">
      <dgm:prSet presAssocID="{1DB8AC3E-93C6-479C-B013-F33B8CD5B169}" presName="bgRectTx" presStyleLbl="bgShp" presStyleIdx="0" presStyleCnt="3">
        <dgm:presLayoutVars>
          <dgm:bulletEnabled val="1"/>
        </dgm:presLayoutVars>
      </dgm:prSet>
      <dgm:spPr/>
    </dgm:pt>
    <dgm:pt modelId="{9C8CFF29-C91F-4143-8F7C-D1FA50143043}" type="pres">
      <dgm:prSet presAssocID="{1DB8AC3E-93C6-479C-B013-F33B8CD5B169}" presName="spComp" presStyleCnt="0"/>
      <dgm:spPr/>
    </dgm:pt>
    <dgm:pt modelId="{68029939-876D-4D5B-B52A-4AB6360F9DA2}" type="pres">
      <dgm:prSet presAssocID="{1DB8AC3E-93C6-479C-B013-F33B8CD5B169}" presName="hSp" presStyleCnt="0"/>
      <dgm:spPr/>
    </dgm:pt>
    <dgm:pt modelId="{56035474-DA99-4F6C-9334-C41DB13588A8}" type="pres">
      <dgm:prSet presAssocID="{64689FF2-5AB6-4F34-BD23-169928526843}" presName="rectComp" presStyleCnt="0"/>
      <dgm:spPr/>
    </dgm:pt>
    <dgm:pt modelId="{98A15FAB-7D18-4453-BBD2-28292110534F}" type="pres">
      <dgm:prSet presAssocID="{64689FF2-5AB6-4F34-BD23-169928526843}" presName="bgRect" presStyleLbl="bgShp" presStyleIdx="1" presStyleCnt="3" custScaleX="171097"/>
      <dgm:spPr/>
    </dgm:pt>
    <dgm:pt modelId="{6C132EB8-17A1-45AC-8661-92DD721B4FE9}" type="pres">
      <dgm:prSet presAssocID="{64689FF2-5AB6-4F34-BD23-169928526843}" presName="bgRectTx" presStyleLbl="bgShp" presStyleIdx="1" presStyleCnt="3">
        <dgm:presLayoutVars>
          <dgm:bulletEnabled val="1"/>
        </dgm:presLayoutVars>
      </dgm:prSet>
      <dgm:spPr/>
    </dgm:pt>
    <dgm:pt modelId="{DBC38AB6-3E26-4B46-BA71-EE6046C180DC}" type="pres">
      <dgm:prSet presAssocID="{64689FF2-5AB6-4F34-BD23-169928526843}" presName="spComp" presStyleCnt="0"/>
      <dgm:spPr/>
    </dgm:pt>
    <dgm:pt modelId="{94313186-1A2B-45E2-988D-1476B3BE9597}" type="pres">
      <dgm:prSet presAssocID="{64689FF2-5AB6-4F34-BD23-169928526843}" presName="hSp" presStyleCnt="0"/>
      <dgm:spPr/>
    </dgm:pt>
    <dgm:pt modelId="{2180076D-9D2B-45CA-A56C-C6D58AAF7F9C}" type="pres">
      <dgm:prSet presAssocID="{927A8A57-4F18-4F4B-A3B2-419F9AF7341B}" presName="rectComp" presStyleCnt="0"/>
      <dgm:spPr/>
    </dgm:pt>
    <dgm:pt modelId="{3799522C-61B5-4296-83D0-20D5BB337FD7}" type="pres">
      <dgm:prSet presAssocID="{927A8A57-4F18-4F4B-A3B2-419F9AF7341B}" presName="bgRect" presStyleLbl="bgShp" presStyleIdx="2" presStyleCnt="3" custScaleX="146514"/>
      <dgm:spPr/>
    </dgm:pt>
    <dgm:pt modelId="{3565356C-D281-45A4-9AA7-028DCB9B407B}" type="pres">
      <dgm:prSet presAssocID="{927A8A57-4F18-4F4B-A3B2-419F9AF7341B}" presName="bgRectTx" presStyleLbl="bgShp" presStyleIdx="2" presStyleCnt="3">
        <dgm:presLayoutVars>
          <dgm:bulletEnabled val="1"/>
        </dgm:presLayoutVars>
      </dgm:prSet>
      <dgm:spPr/>
    </dgm:pt>
  </dgm:ptLst>
  <dgm:cxnLst>
    <dgm:cxn modelId="{DD27AD03-8674-43C4-A8F2-A87AD24D0B40}" type="presOf" srcId="{586F7232-F740-4E67-9EAF-AA5DF706D01F}" destId="{DE9C1A50-F658-4AA9-B922-CEDA52522C07}" srcOrd="0" destOrd="0" presId="urn:microsoft.com/office/officeart/2005/8/layout/hierarchy5"/>
    <dgm:cxn modelId="{76A36711-16CD-437C-9322-08F5DDFC5393}" type="presOf" srcId="{A5B6EFF8-5172-4874-9B65-3DFC170B9CFE}" destId="{8312141E-EE27-4DFD-B51E-20C804DCE16B}" srcOrd="0" destOrd="0" presId="urn:microsoft.com/office/officeart/2005/8/layout/hierarchy5"/>
    <dgm:cxn modelId="{CF871419-18CB-4D9D-9ADC-E48545167520}" type="presOf" srcId="{D8FAFE63-8D2B-45AC-89BC-9FE121783CA2}" destId="{E4073036-5439-46B1-BB0A-C9BD01267DDB}" srcOrd="0" destOrd="0" presId="urn:microsoft.com/office/officeart/2005/8/layout/hierarchy5"/>
    <dgm:cxn modelId="{96276C1A-39FC-4CDD-8736-ECC374A0FD34}" srcId="{3F89DF2A-D9DF-46E5-977B-CABF5377E2D6}" destId="{64689FF2-5AB6-4F34-BD23-169928526843}" srcOrd="2" destOrd="0" parTransId="{F729DE55-5897-47B8-8EB4-964BCEA3CEA1}" sibTransId="{E81102F2-AAC4-45BF-8D13-D4757E1E9217}"/>
    <dgm:cxn modelId="{783EB81C-6DE0-4C77-A9C8-C7C9F0302241}" srcId="{F0F25FF4-EE2A-4A2A-894A-D3A63CBB1341}" destId="{1B4D1AA7-BBB9-470D-92CD-F49DE0A64BDE}" srcOrd="1" destOrd="0" parTransId="{D8FAFE63-8D2B-45AC-89BC-9FE121783CA2}" sibTransId="{085DE8F8-498F-45FC-BB2F-B1003B0BCAC9}"/>
    <dgm:cxn modelId="{420A402C-B290-407C-A6E6-73C2990E394A}" type="presOf" srcId="{927A8A57-4F18-4F4B-A3B2-419F9AF7341B}" destId="{3799522C-61B5-4296-83D0-20D5BB337FD7}" srcOrd="0" destOrd="0" presId="urn:microsoft.com/office/officeart/2005/8/layout/hierarchy5"/>
    <dgm:cxn modelId="{3831562D-DCBD-4E7A-AE2B-7D0FA6AAD6F3}" type="presOf" srcId="{EADC7898-0DFC-4D53-95B4-1A174015A058}" destId="{0E7EBDC8-916E-4156-911D-DF3A108DF482}" srcOrd="1" destOrd="0" presId="urn:microsoft.com/office/officeart/2005/8/layout/hierarchy5"/>
    <dgm:cxn modelId="{3612F52E-31FA-4A30-8327-BF69BBF999C1}" type="presOf" srcId="{A5B6EFF8-5172-4874-9B65-3DFC170B9CFE}" destId="{54578ACA-A0CD-47B8-B8F9-90CEB04C693C}" srcOrd="1" destOrd="0" presId="urn:microsoft.com/office/officeart/2005/8/layout/hierarchy5"/>
    <dgm:cxn modelId="{D222D935-8013-4701-A97A-2A7D16C81CDE}" type="presOf" srcId="{5E3283F0-84BD-457B-A6FD-F664FB780FC5}" destId="{8AF7CDFA-DC5B-48B2-BC71-CCA22195C562}" srcOrd="0" destOrd="0" presId="urn:microsoft.com/office/officeart/2005/8/layout/hierarchy5"/>
    <dgm:cxn modelId="{FA7AFF37-ED04-4E29-BEF2-2990E41A979F}" type="presOf" srcId="{D8FAFE63-8D2B-45AC-89BC-9FE121783CA2}" destId="{6506CC2A-43F1-4131-A5F0-F85FE5853171}" srcOrd="1" destOrd="0" presId="urn:microsoft.com/office/officeart/2005/8/layout/hierarchy5"/>
    <dgm:cxn modelId="{C1F8F55B-65AB-49FD-A3F5-F97F3C238141}" type="presOf" srcId="{1DB8AC3E-93C6-479C-B013-F33B8CD5B169}" destId="{EBA3AFD8-7A86-4E83-B356-2B30E827D234}" srcOrd="0" destOrd="0" presId="urn:microsoft.com/office/officeart/2005/8/layout/hierarchy5"/>
    <dgm:cxn modelId="{CB10E868-EF9D-4388-AD6F-7A9ACB33EF8B}" type="presOf" srcId="{1B4D1AA7-BBB9-470D-92CD-F49DE0A64BDE}" destId="{7F6908E3-1955-4611-8448-E1313893C8F9}" srcOrd="0" destOrd="0" presId="urn:microsoft.com/office/officeart/2005/8/layout/hierarchy5"/>
    <dgm:cxn modelId="{8614F869-DD59-479E-A9E1-859EF99A42B5}" srcId="{5E3283F0-84BD-457B-A6FD-F664FB780FC5}" destId="{62682A1D-1FCA-40C3-85E2-419A3A82C407}" srcOrd="0" destOrd="0" parTransId="{E51FB68C-1306-4A5D-92C9-878BD8EDC7A0}" sibTransId="{2292AE0C-AE39-4580-90DE-B576FDF5510A}"/>
    <dgm:cxn modelId="{4F70916A-D51D-40A2-AF44-44624B6213BC}" type="presOf" srcId="{3F89DF2A-D9DF-46E5-977B-CABF5377E2D6}" destId="{FDD33B7A-90B5-41C8-AD79-FBF525870D47}" srcOrd="0" destOrd="0" presId="urn:microsoft.com/office/officeart/2005/8/layout/hierarchy5"/>
    <dgm:cxn modelId="{F451014D-D902-4220-B7AD-E0BAAA306FFE}" type="presOf" srcId="{1DB8AC3E-93C6-479C-B013-F33B8CD5B169}" destId="{840777FB-9AC2-4967-A0D1-42ACA6B429F9}" srcOrd="1" destOrd="0" presId="urn:microsoft.com/office/officeart/2005/8/layout/hierarchy5"/>
    <dgm:cxn modelId="{D837434D-C562-4031-ABF9-933A852DBEAC}" srcId="{F0F25FF4-EE2A-4A2A-894A-D3A63CBB1341}" destId="{586F7232-F740-4E67-9EAF-AA5DF706D01F}" srcOrd="0" destOrd="0" parTransId="{9CFB6169-A0FF-4E59-8DC0-45AAD7B34236}" sibTransId="{99610D87-4001-43D7-85F1-45DB14418B39}"/>
    <dgm:cxn modelId="{F0A9494F-7537-47D8-AA38-7555D1CC62D3}" type="presOf" srcId="{64689FF2-5AB6-4F34-BD23-169928526843}" destId="{6C132EB8-17A1-45AC-8661-92DD721B4FE9}" srcOrd="1" destOrd="0" presId="urn:microsoft.com/office/officeart/2005/8/layout/hierarchy5"/>
    <dgm:cxn modelId="{BBA3D053-4517-456B-AB20-15362CE9AFC7}" srcId="{3F89DF2A-D9DF-46E5-977B-CABF5377E2D6}" destId="{1DB8AC3E-93C6-479C-B013-F33B8CD5B169}" srcOrd="1" destOrd="0" parTransId="{8C4833D1-DFD9-4D57-9319-B54DA16FAA3A}" sibTransId="{C951AB6C-6B8C-4D5B-A4E7-BFD79A22CD25}"/>
    <dgm:cxn modelId="{9E07EF80-9CC1-4E76-B7A7-3CC3614A025A}" type="presOf" srcId="{0BBC10BC-FC30-447E-A41D-B98556C8661F}" destId="{8103A629-979D-4CB0-9DD6-CD4DA1B76BB6}" srcOrd="0" destOrd="0" presId="urn:microsoft.com/office/officeart/2005/8/layout/hierarchy5"/>
    <dgm:cxn modelId="{04E4FC82-468F-4F29-9B76-474AFACF44AE}" srcId="{3F89DF2A-D9DF-46E5-977B-CABF5377E2D6}" destId="{5E3283F0-84BD-457B-A6FD-F664FB780FC5}" srcOrd="0" destOrd="0" parTransId="{AA4D5A12-BEAB-499F-8C2E-B5F0C7237B4C}" sibTransId="{D03E16B3-6036-4600-BAF6-2FD1567CA5AD}"/>
    <dgm:cxn modelId="{C1AEFB84-95BD-4508-9125-80A32C33FEA7}" type="presOf" srcId="{30093DBC-55E8-4DDB-99E1-E1382F299243}" destId="{177279A5-42A3-43C6-8DC4-FA4B564C69B2}" srcOrd="0" destOrd="0" presId="urn:microsoft.com/office/officeart/2005/8/layout/hierarchy5"/>
    <dgm:cxn modelId="{A4B83D93-2E3A-4421-8BCA-887E438121BC}" type="presOf" srcId="{F0F25FF4-EE2A-4A2A-894A-D3A63CBB1341}" destId="{34F41A60-2124-4D24-A880-1F2DF122F037}" srcOrd="0" destOrd="0" presId="urn:microsoft.com/office/officeart/2005/8/layout/hierarchy5"/>
    <dgm:cxn modelId="{569DB898-9B41-44A1-8272-8AF27E79F7AD}" type="presOf" srcId="{6D2776FF-0E79-4110-9B6F-7D1C07BF80AB}" destId="{A0B98351-F2FE-4905-84CB-77F75E31A59A}" srcOrd="0" destOrd="0" presId="urn:microsoft.com/office/officeart/2005/8/layout/hierarchy5"/>
    <dgm:cxn modelId="{EEA6FCA0-4A4A-41C2-834C-EF611DAE3DDD}" type="presOf" srcId="{E51FB68C-1306-4A5D-92C9-878BD8EDC7A0}" destId="{08976093-2A39-49BB-A479-1A1D1A91F0C3}" srcOrd="0" destOrd="0" presId="urn:microsoft.com/office/officeart/2005/8/layout/hierarchy5"/>
    <dgm:cxn modelId="{988855A2-3BA1-4AFF-90E2-01ADECC10317}" srcId="{5E3283F0-84BD-457B-A6FD-F664FB780FC5}" destId="{F0F25FF4-EE2A-4A2A-894A-D3A63CBB1341}" srcOrd="1" destOrd="0" parTransId="{EADC7898-0DFC-4D53-95B4-1A174015A058}" sibTransId="{2936D8C4-3B99-49FB-9AE2-A570A9673372}"/>
    <dgm:cxn modelId="{CE2BC0A7-D0F8-45AB-81AD-D2EFF289E485}" type="presOf" srcId="{9CFB6169-A0FF-4E59-8DC0-45AAD7B34236}" destId="{341178B3-9AE6-4FBF-9041-550A1C13A152}" srcOrd="0" destOrd="0" presId="urn:microsoft.com/office/officeart/2005/8/layout/hierarchy5"/>
    <dgm:cxn modelId="{C38753B0-304E-4A76-A69B-1F1BCD826E78}" type="presOf" srcId="{62682A1D-1FCA-40C3-85E2-419A3A82C407}" destId="{2468225C-5BFF-447B-A322-B1594D66AE07}" srcOrd="0" destOrd="0" presId="urn:microsoft.com/office/officeart/2005/8/layout/hierarchy5"/>
    <dgm:cxn modelId="{BFBBCBB3-D22C-414D-965A-8C5266E03A70}" type="presOf" srcId="{9CFB6169-A0FF-4E59-8DC0-45AAD7B34236}" destId="{9E36A51F-A659-4982-B5BB-7CE877D0A755}" srcOrd="1" destOrd="0" presId="urn:microsoft.com/office/officeart/2005/8/layout/hierarchy5"/>
    <dgm:cxn modelId="{086379B6-C7EA-4523-9E65-1576FBAE33A1}" srcId="{62682A1D-1FCA-40C3-85E2-419A3A82C407}" destId="{6D2776FF-0E79-4110-9B6F-7D1C07BF80AB}" srcOrd="0" destOrd="0" parTransId="{0BBC10BC-FC30-447E-A41D-B98556C8661F}" sibTransId="{85658BFA-8E52-4BE0-9668-85EA9E4F94D5}"/>
    <dgm:cxn modelId="{2977E6B8-12F2-429F-95F0-0E79F50D1529}" type="presOf" srcId="{927A8A57-4F18-4F4B-A3B2-419F9AF7341B}" destId="{3565356C-D281-45A4-9AA7-028DCB9B407B}" srcOrd="1" destOrd="0" presId="urn:microsoft.com/office/officeart/2005/8/layout/hierarchy5"/>
    <dgm:cxn modelId="{4FF911C8-1471-4F48-B845-3FEEF294611A}" type="presOf" srcId="{0BBC10BC-FC30-447E-A41D-B98556C8661F}" destId="{3F22E987-445C-4D41-B55D-1D46E59EF071}" srcOrd="1" destOrd="0" presId="urn:microsoft.com/office/officeart/2005/8/layout/hierarchy5"/>
    <dgm:cxn modelId="{10FC4FCC-696B-4097-A293-1060E685C0EA}" type="presOf" srcId="{E51FB68C-1306-4A5D-92C9-878BD8EDC7A0}" destId="{AB5B6182-78CC-4703-9B9D-C604785C2BB8}" srcOrd="1" destOrd="0" presId="urn:microsoft.com/office/officeart/2005/8/layout/hierarchy5"/>
    <dgm:cxn modelId="{86B6DCE2-FB5F-4346-B465-E44291A07B80}" srcId="{62682A1D-1FCA-40C3-85E2-419A3A82C407}" destId="{30093DBC-55E8-4DDB-99E1-E1382F299243}" srcOrd="1" destOrd="0" parTransId="{A5B6EFF8-5172-4874-9B65-3DFC170B9CFE}" sibTransId="{94A73E8A-63A3-4459-A34D-654653949B6E}"/>
    <dgm:cxn modelId="{441EE8E6-DCAE-42FC-9DD8-13B2111C3456}" type="presOf" srcId="{EADC7898-0DFC-4D53-95B4-1A174015A058}" destId="{8AC8273F-E36A-42CD-8A49-65D6956A5C92}" srcOrd="0" destOrd="0" presId="urn:microsoft.com/office/officeart/2005/8/layout/hierarchy5"/>
    <dgm:cxn modelId="{20D847E7-C7B6-475F-913E-22F1AD608B98}" type="presOf" srcId="{64689FF2-5AB6-4F34-BD23-169928526843}" destId="{98A15FAB-7D18-4453-BBD2-28292110534F}" srcOrd="0" destOrd="0" presId="urn:microsoft.com/office/officeart/2005/8/layout/hierarchy5"/>
    <dgm:cxn modelId="{DFF10DFF-EB2E-41A5-8F03-A953A07D424C}" srcId="{3F89DF2A-D9DF-46E5-977B-CABF5377E2D6}" destId="{927A8A57-4F18-4F4B-A3B2-419F9AF7341B}" srcOrd="3" destOrd="0" parTransId="{FEF43913-3E2B-4755-91A8-A87AB271A223}" sibTransId="{99F325E4-A464-4DB6-8EBE-1528331E2C2A}"/>
    <dgm:cxn modelId="{83E411B1-F99E-4ACD-BF12-F12CD59CE205}" type="presParOf" srcId="{FDD33B7A-90B5-41C8-AD79-FBF525870D47}" destId="{37D16A5A-B640-4969-9CDA-17BB71D4AEB2}" srcOrd="0" destOrd="0" presId="urn:microsoft.com/office/officeart/2005/8/layout/hierarchy5"/>
    <dgm:cxn modelId="{08AA5571-994F-43EE-8FD3-E368DCF5B424}" type="presParOf" srcId="{37D16A5A-B640-4969-9CDA-17BB71D4AEB2}" destId="{FE1801FD-9246-48D0-A950-180B3D977D28}" srcOrd="0" destOrd="0" presId="urn:microsoft.com/office/officeart/2005/8/layout/hierarchy5"/>
    <dgm:cxn modelId="{6B927E41-F07C-4C4D-9FA6-D86A68A0B821}" type="presParOf" srcId="{37D16A5A-B640-4969-9CDA-17BB71D4AEB2}" destId="{E598E1D6-282C-4233-A93F-59A3E9AA3F98}" srcOrd="1" destOrd="0" presId="urn:microsoft.com/office/officeart/2005/8/layout/hierarchy5"/>
    <dgm:cxn modelId="{013441BF-7243-4CBC-8572-E9157011C248}" type="presParOf" srcId="{E598E1D6-282C-4233-A93F-59A3E9AA3F98}" destId="{1A83E1F9-16AF-41B4-9646-AE3C8EB47D12}" srcOrd="0" destOrd="0" presId="urn:microsoft.com/office/officeart/2005/8/layout/hierarchy5"/>
    <dgm:cxn modelId="{56E042D5-558E-47F7-B76E-17788CEADF96}" type="presParOf" srcId="{1A83E1F9-16AF-41B4-9646-AE3C8EB47D12}" destId="{8AF7CDFA-DC5B-48B2-BC71-CCA22195C562}" srcOrd="0" destOrd="0" presId="urn:microsoft.com/office/officeart/2005/8/layout/hierarchy5"/>
    <dgm:cxn modelId="{AB1D3DE4-30DF-4ED6-8F3E-B13851DD6A2D}" type="presParOf" srcId="{1A83E1F9-16AF-41B4-9646-AE3C8EB47D12}" destId="{C4ED0CA3-9D7F-424E-BEAC-19B57BB3FC30}" srcOrd="1" destOrd="0" presId="urn:microsoft.com/office/officeart/2005/8/layout/hierarchy5"/>
    <dgm:cxn modelId="{E55FE509-EA5C-4236-8828-FFD8DE892110}" type="presParOf" srcId="{C4ED0CA3-9D7F-424E-BEAC-19B57BB3FC30}" destId="{08976093-2A39-49BB-A479-1A1D1A91F0C3}" srcOrd="0" destOrd="0" presId="urn:microsoft.com/office/officeart/2005/8/layout/hierarchy5"/>
    <dgm:cxn modelId="{437C8851-7D8C-4547-9259-17D41068C712}" type="presParOf" srcId="{08976093-2A39-49BB-A479-1A1D1A91F0C3}" destId="{AB5B6182-78CC-4703-9B9D-C604785C2BB8}" srcOrd="0" destOrd="0" presId="urn:microsoft.com/office/officeart/2005/8/layout/hierarchy5"/>
    <dgm:cxn modelId="{B8D2E905-2C4B-4FDC-B16B-C365B098B7EB}" type="presParOf" srcId="{C4ED0CA3-9D7F-424E-BEAC-19B57BB3FC30}" destId="{10613A91-140F-4300-A39C-9CD20BA5ABEC}" srcOrd="1" destOrd="0" presId="urn:microsoft.com/office/officeart/2005/8/layout/hierarchy5"/>
    <dgm:cxn modelId="{640B768F-93EF-4753-9814-8B5B95EA5480}" type="presParOf" srcId="{10613A91-140F-4300-A39C-9CD20BA5ABEC}" destId="{2468225C-5BFF-447B-A322-B1594D66AE07}" srcOrd="0" destOrd="0" presId="urn:microsoft.com/office/officeart/2005/8/layout/hierarchy5"/>
    <dgm:cxn modelId="{A47C11AA-9F59-4895-8C68-6D2F25A3A1CD}" type="presParOf" srcId="{10613A91-140F-4300-A39C-9CD20BA5ABEC}" destId="{9EDA9EC5-EA58-4143-B891-A29B671F0912}" srcOrd="1" destOrd="0" presId="urn:microsoft.com/office/officeart/2005/8/layout/hierarchy5"/>
    <dgm:cxn modelId="{BECEF568-6AA8-442F-86EA-B40CE2C1A416}" type="presParOf" srcId="{9EDA9EC5-EA58-4143-B891-A29B671F0912}" destId="{8103A629-979D-4CB0-9DD6-CD4DA1B76BB6}" srcOrd="0" destOrd="0" presId="urn:microsoft.com/office/officeart/2005/8/layout/hierarchy5"/>
    <dgm:cxn modelId="{E1757E6F-8E97-4DDB-AFF3-61F1496699C5}" type="presParOf" srcId="{8103A629-979D-4CB0-9DD6-CD4DA1B76BB6}" destId="{3F22E987-445C-4D41-B55D-1D46E59EF071}" srcOrd="0" destOrd="0" presId="urn:microsoft.com/office/officeart/2005/8/layout/hierarchy5"/>
    <dgm:cxn modelId="{00E1087A-C24E-4310-A319-3E1E79B89007}" type="presParOf" srcId="{9EDA9EC5-EA58-4143-B891-A29B671F0912}" destId="{010D9382-474C-4966-947B-766752B83911}" srcOrd="1" destOrd="0" presId="urn:microsoft.com/office/officeart/2005/8/layout/hierarchy5"/>
    <dgm:cxn modelId="{FA39D201-090C-41F4-8A7D-887F74710732}" type="presParOf" srcId="{010D9382-474C-4966-947B-766752B83911}" destId="{A0B98351-F2FE-4905-84CB-77F75E31A59A}" srcOrd="0" destOrd="0" presId="urn:microsoft.com/office/officeart/2005/8/layout/hierarchy5"/>
    <dgm:cxn modelId="{3DF05516-DBA3-4289-8846-9D552F08F4EA}" type="presParOf" srcId="{010D9382-474C-4966-947B-766752B83911}" destId="{5727FD1B-28CC-431D-BC2C-C464596B2CA1}" srcOrd="1" destOrd="0" presId="urn:microsoft.com/office/officeart/2005/8/layout/hierarchy5"/>
    <dgm:cxn modelId="{873152B5-BE26-43D5-B0EF-DFE253A9FEBF}" type="presParOf" srcId="{9EDA9EC5-EA58-4143-B891-A29B671F0912}" destId="{8312141E-EE27-4DFD-B51E-20C804DCE16B}" srcOrd="2" destOrd="0" presId="urn:microsoft.com/office/officeart/2005/8/layout/hierarchy5"/>
    <dgm:cxn modelId="{8B2DEEC5-71C8-49A5-B9A5-D5E81AAFCBF0}" type="presParOf" srcId="{8312141E-EE27-4DFD-B51E-20C804DCE16B}" destId="{54578ACA-A0CD-47B8-B8F9-90CEB04C693C}" srcOrd="0" destOrd="0" presId="urn:microsoft.com/office/officeart/2005/8/layout/hierarchy5"/>
    <dgm:cxn modelId="{C22B7751-C01C-4127-8454-FCA3EDE3D4DA}" type="presParOf" srcId="{9EDA9EC5-EA58-4143-B891-A29B671F0912}" destId="{E5477128-F8E4-4755-8C1E-0A81275890AE}" srcOrd="3" destOrd="0" presId="urn:microsoft.com/office/officeart/2005/8/layout/hierarchy5"/>
    <dgm:cxn modelId="{37C0E507-FD3B-4FFE-BE3B-1AF66DC8F496}" type="presParOf" srcId="{E5477128-F8E4-4755-8C1E-0A81275890AE}" destId="{177279A5-42A3-43C6-8DC4-FA4B564C69B2}" srcOrd="0" destOrd="0" presId="urn:microsoft.com/office/officeart/2005/8/layout/hierarchy5"/>
    <dgm:cxn modelId="{04D63655-E7A6-4F7F-ADF8-26F4E942D5EA}" type="presParOf" srcId="{E5477128-F8E4-4755-8C1E-0A81275890AE}" destId="{04195E75-0992-4C70-AD29-F7A73A75489A}" srcOrd="1" destOrd="0" presId="urn:microsoft.com/office/officeart/2005/8/layout/hierarchy5"/>
    <dgm:cxn modelId="{F96E9816-CF6A-43F1-90BC-6A838ECE0FCA}" type="presParOf" srcId="{C4ED0CA3-9D7F-424E-BEAC-19B57BB3FC30}" destId="{8AC8273F-E36A-42CD-8A49-65D6956A5C92}" srcOrd="2" destOrd="0" presId="urn:microsoft.com/office/officeart/2005/8/layout/hierarchy5"/>
    <dgm:cxn modelId="{F76505E0-B318-4A76-9E0D-C9619E618A97}" type="presParOf" srcId="{8AC8273F-E36A-42CD-8A49-65D6956A5C92}" destId="{0E7EBDC8-916E-4156-911D-DF3A108DF482}" srcOrd="0" destOrd="0" presId="urn:microsoft.com/office/officeart/2005/8/layout/hierarchy5"/>
    <dgm:cxn modelId="{AED24CB6-BEA8-4936-94B3-2B4210D85DB7}" type="presParOf" srcId="{C4ED0CA3-9D7F-424E-BEAC-19B57BB3FC30}" destId="{1915604A-8565-4FB6-BA3B-BE036E9E8C52}" srcOrd="3" destOrd="0" presId="urn:microsoft.com/office/officeart/2005/8/layout/hierarchy5"/>
    <dgm:cxn modelId="{4A97F8A1-EB49-4F25-B621-2977F50C876B}" type="presParOf" srcId="{1915604A-8565-4FB6-BA3B-BE036E9E8C52}" destId="{34F41A60-2124-4D24-A880-1F2DF122F037}" srcOrd="0" destOrd="0" presId="urn:microsoft.com/office/officeart/2005/8/layout/hierarchy5"/>
    <dgm:cxn modelId="{DA9ABE85-535C-486A-B713-5FD2E59D2452}" type="presParOf" srcId="{1915604A-8565-4FB6-BA3B-BE036E9E8C52}" destId="{2B535444-8749-4541-95DC-DB530EB1567E}" srcOrd="1" destOrd="0" presId="urn:microsoft.com/office/officeart/2005/8/layout/hierarchy5"/>
    <dgm:cxn modelId="{D69F4434-7DFB-4D37-B472-CC9CA2CAEA9B}" type="presParOf" srcId="{2B535444-8749-4541-95DC-DB530EB1567E}" destId="{341178B3-9AE6-4FBF-9041-550A1C13A152}" srcOrd="0" destOrd="0" presId="urn:microsoft.com/office/officeart/2005/8/layout/hierarchy5"/>
    <dgm:cxn modelId="{AAFF9AB2-7D9E-4E42-B7DA-3AD6BDF5A4B0}" type="presParOf" srcId="{341178B3-9AE6-4FBF-9041-550A1C13A152}" destId="{9E36A51F-A659-4982-B5BB-7CE877D0A755}" srcOrd="0" destOrd="0" presId="urn:microsoft.com/office/officeart/2005/8/layout/hierarchy5"/>
    <dgm:cxn modelId="{B6875F66-F5DE-456F-8904-2642B67A08FE}" type="presParOf" srcId="{2B535444-8749-4541-95DC-DB530EB1567E}" destId="{8C66FF7F-B838-40B8-8927-B404B44F0801}" srcOrd="1" destOrd="0" presId="urn:microsoft.com/office/officeart/2005/8/layout/hierarchy5"/>
    <dgm:cxn modelId="{CCAA93A5-8FCF-4CD1-B99E-71ACEFE85267}" type="presParOf" srcId="{8C66FF7F-B838-40B8-8927-B404B44F0801}" destId="{DE9C1A50-F658-4AA9-B922-CEDA52522C07}" srcOrd="0" destOrd="0" presId="urn:microsoft.com/office/officeart/2005/8/layout/hierarchy5"/>
    <dgm:cxn modelId="{8E5C38E5-64FD-4C0F-8B60-523971FF3A53}" type="presParOf" srcId="{8C66FF7F-B838-40B8-8927-B404B44F0801}" destId="{4C6DA2FF-0E8A-4E3B-A129-46B14031D080}" srcOrd="1" destOrd="0" presId="urn:microsoft.com/office/officeart/2005/8/layout/hierarchy5"/>
    <dgm:cxn modelId="{3019EA44-DBFB-404D-87CD-B8AD7CD1F653}" type="presParOf" srcId="{2B535444-8749-4541-95DC-DB530EB1567E}" destId="{E4073036-5439-46B1-BB0A-C9BD01267DDB}" srcOrd="2" destOrd="0" presId="urn:microsoft.com/office/officeart/2005/8/layout/hierarchy5"/>
    <dgm:cxn modelId="{E708BC58-F5FD-456F-9EC6-650EE3359419}" type="presParOf" srcId="{E4073036-5439-46B1-BB0A-C9BD01267DDB}" destId="{6506CC2A-43F1-4131-A5F0-F85FE5853171}" srcOrd="0" destOrd="0" presId="urn:microsoft.com/office/officeart/2005/8/layout/hierarchy5"/>
    <dgm:cxn modelId="{C98EA59E-77DB-4EBE-AB60-FF0A579EDB4B}" type="presParOf" srcId="{2B535444-8749-4541-95DC-DB530EB1567E}" destId="{73CFB769-8EEB-4BD5-9509-E9615C326AAE}" srcOrd="3" destOrd="0" presId="urn:microsoft.com/office/officeart/2005/8/layout/hierarchy5"/>
    <dgm:cxn modelId="{D54F4705-9C8A-4925-9D48-300A64AA3222}" type="presParOf" srcId="{73CFB769-8EEB-4BD5-9509-E9615C326AAE}" destId="{7F6908E3-1955-4611-8448-E1313893C8F9}" srcOrd="0" destOrd="0" presId="urn:microsoft.com/office/officeart/2005/8/layout/hierarchy5"/>
    <dgm:cxn modelId="{D6676430-F261-436E-BB57-2970DAAA8384}" type="presParOf" srcId="{73CFB769-8EEB-4BD5-9509-E9615C326AAE}" destId="{6ECB2748-7636-4C86-9B30-CFF24916ECD3}" srcOrd="1" destOrd="0" presId="urn:microsoft.com/office/officeart/2005/8/layout/hierarchy5"/>
    <dgm:cxn modelId="{AD07B0DC-CEAF-480C-B8C8-247B3764AEC5}" type="presParOf" srcId="{FDD33B7A-90B5-41C8-AD79-FBF525870D47}" destId="{DB8AD359-5D01-412F-92A8-1D67485AB55B}" srcOrd="1" destOrd="0" presId="urn:microsoft.com/office/officeart/2005/8/layout/hierarchy5"/>
    <dgm:cxn modelId="{64CE4DE4-BFC3-4F9A-B7D6-6294EAED09F9}" type="presParOf" srcId="{DB8AD359-5D01-412F-92A8-1D67485AB55B}" destId="{F874C251-3C96-4E19-9D4E-376B4DA20E2E}" srcOrd="0" destOrd="0" presId="urn:microsoft.com/office/officeart/2005/8/layout/hierarchy5"/>
    <dgm:cxn modelId="{FE871E83-5EC0-41D6-98D3-22A8A0478741}" type="presParOf" srcId="{F874C251-3C96-4E19-9D4E-376B4DA20E2E}" destId="{EBA3AFD8-7A86-4E83-B356-2B30E827D234}" srcOrd="0" destOrd="0" presId="urn:microsoft.com/office/officeart/2005/8/layout/hierarchy5"/>
    <dgm:cxn modelId="{7941A027-472D-452D-BECA-E5E4008591E5}" type="presParOf" srcId="{F874C251-3C96-4E19-9D4E-376B4DA20E2E}" destId="{840777FB-9AC2-4967-A0D1-42ACA6B429F9}" srcOrd="1" destOrd="0" presId="urn:microsoft.com/office/officeart/2005/8/layout/hierarchy5"/>
    <dgm:cxn modelId="{BA35002D-993C-48CF-857B-7437B97F4F1D}" type="presParOf" srcId="{DB8AD359-5D01-412F-92A8-1D67485AB55B}" destId="{9C8CFF29-C91F-4143-8F7C-D1FA50143043}" srcOrd="1" destOrd="0" presId="urn:microsoft.com/office/officeart/2005/8/layout/hierarchy5"/>
    <dgm:cxn modelId="{519F00FE-2C70-447A-B162-92ACBE73BB33}" type="presParOf" srcId="{9C8CFF29-C91F-4143-8F7C-D1FA50143043}" destId="{68029939-876D-4D5B-B52A-4AB6360F9DA2}" srcOrd="0" destOrd="0" presId="urn:microsoft.com/office/officeart/2005/8/layout/hierarchy5"/>
    <dgm:cxn modelId="{CECC01DF-1065-4C53-B887-A42CBA087579}" type="presParOf" srcId="{DB8AD359-5D01-412F-92A8-1D67485AB55B}" destId="{56035474-DA99-4F6C-9334-C41DB13588A8}" srcOrd="2" destOrd="0" presId="urn:microsoft.com/office/officeart/2005/8/layout/hierarchy5"/>
    <dgm:cxn modelId="{EB8B877D-B205-41E2-954F-CA23533674D5}" type="presParOf" srcId="{56035474-DA99-4F6C-9334-C41DB13588A8}" destId="{98A15FAB-7D18-4453-BBD2-28292110534F}" srcOrd="0" destOrd="0" presId="urn:microsoft.com/office/officeart/2005/8/layout/hierarchy5"/>
    <dgm:cxn modelId="{AA8D83E3-EAED-4EF9-8CAA-62E107603ECA}" type="presParOf" srcId="{56035474-DA99-4F6C-9334-C41DB13588A8}" destId="{6C132EB8-17A1-45AC-8661-92DD721B4FE9}" srcOrd="1" destOrd="0" presId="urn:microsoft.com/office/officeart/2005/8/layout/hierarchy5"/>
    <dgm:cxn modelId="{82AE040D-CCE5-4BD7-AAE2-56ADF72F245B}" type="presParOf" srcId="{DB8AD359-5D01-412F-92A8-1D67485AB55B}" destId="{DBC38AB6-3E26-4B46-BA71-EE6046C180DC}" srcOrd="3" destOrd="0" presId="urn:microsoft.com/office/officeart/2005/8/layout/hierarchy5"/>
    <dgm:cxn modelId="{8826AA8C-B4CC-4CA5-855E-7040FB33A124}" type="presParOf" srcId="{DBC38AB6-3E26-4B46-BA71-EE6046C180DC}" destId="{94313186-1A2B-45E2-988D-1476B3BE9597}" srcOrd="0" destOrd="0" presId="urn:microsoft.com/office/officeart/2005/8/layout/hierarchy5"/>
    <dgm:cxn modelId="{82E0B425-39A5-4919-B790-FEEE00C55458}" type="presParOf" srcId="{DB8AD359-5D01-412F-92A8-1D67485AB55B}" destId="{2180076D-9D2B-45CA-A56C-C6D58AAF7F9C}" srcOrd="4" destOrd="0" presId="urn:microsoft.com/office/officeart/2005/8/layout/hierarchy5"/>
    <dgm:cxn modelId="{7A501D17-8DD2-4390-9B39-A40BF245B36F}" type="presParOf" srcId="{2180076D-9D2B-45CA-A56C-C6D58AAF7F9C}" destId="{3799522C-61B5-4296-83D0-20D5BB337FD7}" srcOrd="0" destOrd="0" presId="urn:microsoft.com/office/officeart/2005/8/layout/hierarchy5"/>
    <dgm:cxn modelId="{FC273981-A5DB-4CA9-97F3-C1EF9DFBB56A}" type="presParOf" srcId="{2180076D-9D2B-45CA-A56C-C6D58AAF7F9C}" destId="{3565356C-D281-45A4-9AA7-028DCB9B407B}"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EB3A72-2AD8-4C8B-8D3E-C5C9CDE0D5C3}" type="doc">
      <dgm:prSet loTypeId="urn:microsoft.com/office/officeart/2005/8/layout/chevron2" loCatId="process" qsTypeId="urn:microsoft.com/office/officeart/2005/8/quickstyle/simple1" qsCatId="simple" csTypeId="urn:microsoft.com/office/officeart/2005/8/colors/accent0_1" csCatId="mainScheme" phldr="1"/>
      <dgm:spPr/>
      <dgm:t>
        <a:bodyPr/>
        <a:lstStyle/>
        <a:p>
          <a:endParaRPr lang="en-US"/>
        </a:p>
      </dgm:t>
    </dgm:pt>
    <dgm:pt modelId="{DB93F757-F5FE-4ABC-A147-8C0D32240B95}">
      <dgm:prSet phldrT="[Text]"/>
      <dgm:spPr/>
      <dgm:t>
        <a:bodyPr/>
        <a:lstStyle/>
        <a:p>
          <a:r>
            <a:rPr lang="en-US" dirty="0"/>
            <a:t>2000-2010</a:t>
          </a:r>
        </a:p>
      </dgm:t>
    </dgm:pt>
    <dgm:pt modelId="{D3BE6155-BD8E-44C9-9D62-5F7C094F333A}" type="parTrans" cxnId="{D9D92FBC-48AB-486A-AFCC-61596C7D996D}">
      <dgm:prSet/>
      <dgm:spPr/>
      <dgm:t>
        <a:bodyPr/>
        <a:lstStyle/>
        <a:p>
          <a:endParaRPr lang="en-US"/>
        </a:p>
      </dgm:t>
    </dgm:pt>
    <dgm:pt modelId="{AE7FC824-866D-42A5-96B6-3E7CD037FC6D}" type="sibTrans" cxnId="{D9D92FBC-48AB-486A-AFCC-61596C7D996D}">
      <dgm:prSet/>
      <dgm:spPr/>
      <dgm:t>
        <a:bodyPr/>
        <a:lstStyle/>
        <a:p>
          <a:endParaRPr lang="en-US"/>
        </a:p>
      </dgm:t>
    </dgm:pt>
    <dgm:pt modelId="{19316790-EC04-4839-8328-5ED363A48675}">
      <dgm:prSet phldrT="[Text]"/>
      <dgm:spPr/>
      <dgm:t>
        <a:bodyPr/>
        <a:lstStyle/>
        <a:p>
          <a:r>
            <a:rPr lang="en-US" dirty="0"/>
            <a:t>Transition from traditional database system to relational model and no query models like NOSQL</a:t>
          </a:r>
        </a:p>
      </dgm:t>
    </dgm:pt>
    <dgm:pt modelId="{259BA4FA-A3CC-468D-83F8-2A7C13708446}" type="parTrans" cxnId="{CE8F3916-226C-42C0-95AD-3B1A2092F6D4}">
      <dgm:prSet/>
      <dgm:spPr/>
      <dgm:t>
        <a:bodyPr/>
        <a:lstStyle/>
        <a:p>
          <a:endParaRPr lang="en-US"/>
        </a:p>
      </dgm:t>
    </dgm:pt>
    <dgm:pt modelId="{F66D3378-06AD-4158-A4E9-06ADA00FCFF1}" type="sibTrans" cxnId="{CE8F3916-226C-42C0-95AD-3B1A2092F6D4}">
      <dgm:prSet/>
      <dgm:spPr/>
      <dgm:t>
        <a:bodyPr/>
        <a:lstStyle/>
        <a:p>
          <a:endParaRPr lang="en-US"/>
        </a:p>
      </dgm:t>
    </dgm:pt>
    <dgm:pt modelId="{217D14FD-31F0-46B6-8932-D7109C686F90}">
      <dgm:prSet phldrT="[Text]"/>
      <dgm:spPr/>
      <dgm:t>
        <a:bodyPr/>
        <a:lstStyle/>
        <a:p>
          <a:r>
            <a:rPr lang="en-US" dirty="0"/>
            <a:t>2010-2020</a:t>
          </a:r>
        </a:p>
      </dgm:t>
    </dgm:pt>
    <dgm:pt modelId="{0015B658-B6BF-4086-8566-B2D632211CF6}" type="parTrans" cxnId="{8712E7CF-FB75-4913-8E33-FB203513E2B4}">
      <dgm:prSet/>
      <dgm:spPr/>
      <dgm:t>
        <a:bodyPr/>
        <a:lstStyle/>
        <a:p>
          <a:endParaRPr lang="en-US"/>
        </a:p>
      </dgm:t>
    </dgm:pt>
    <dgm:pt modelId="{3C7E6DBD-5A3E-454C-83F0-D8F1D045B627}" type="sibTrans" cxnId="{8712E7CF-FB75-4913-8E33-FB203513E2B4}">
      <dgm:prSet/>
      <dgm:spPr/>
      <dgm:t>
        <a:bodyPr/>
        <a:lstStyle/>
        <a:p>
          <a:endParaRPr lang="en-US"/>
        </a:p>
      </dgm:t>
    </dgm:pt>
    <dgm:pt modelId="{20239236-EE2B-454B-A44E-7725F647334F}">
      <dgm:prSet phldrT="[Text]"/>
      <dgm:spPr/>
      <dgm:t>
        <a:bodyPr/>
        <a:lstStyle/>
        <a:p>
          <a:r>
            <a:rPr lang="en-US" dirty="0"/>
            <a:t>Evolution of Big Data tech by the cloud integration services</a:t>
          </a:r>
        </a:p>
      </dgm:t>
    </dgm:pt>
    <dgm:pt modelId="{609AB915-4FFF-48FA-982C-02BDE1579778}" type="parTrans" cxnId="{CAFE95E3-4AA8-4665-90A0-308507D567FE}">
      <dgm:prSet/>
      <dgm:spPr/>
      <dgm:t>
        <a:bodyPr/>
        <a:lstStyle/>
        <a:p>
          <a:endParaRPr lang="en-US"/>
        </a:p>
      </dgm:t>
    </dgm:pt>
    <dgm:pt modelId="{E16A2A53-B0BC-4C49-A3D1-CE78E178F118}" type="sibTrans" cxnId="{CAFE95E3-4AA8-4665-90A0-308507D567FE}">
      <dgm:prSet/>
      <dgm:spPr/>
      <dgm:t>
        <a:bodyPr/>
        <a:lstStyle/>
        <a:p>
          <a:endParaRPr lang="en-US"/>
        </a:p>
      </dgm:t>
    </dgm:pt>
    <dgm:pt modelId="{24E4B36D-C441-4BFE-BD99-79EC7F7B5734}">
      <dgm:prSet phldrT="[Text]"/>
      <dgm:spPr/>
      <dgm:t>
        <a:bodyPr/>
        <a:lstStyle/>
        <a:p>
          <a:r>
            <a:rPr lang="en-US" dirty="0"/>
            <a:t>Real time data processing</a:t>
          </a:r>
        </a:p>
      </dgm:t>
    </dgm:pt>
    <dgm:pt modelId="{BD771AE6-4E20-4044-9AAA-85A071D98FDB}" type="parTrans" cxnId="{F471983D-6ECF-4D3F-952D-CC1A5B7AE154}">
      <dgm:prSet/>
      <dgm:spPr/>
      <dgm:t>
        <a:bodyPr/>
        <a:lstStyle/>
        <a:p>
          <a:endParaRPr lang="en-US"/>
        </a:p>
      </dgm:t>
    </dgm:pt>
    <dgm:pt modelId="{20F1F830-5243-4097-ACD5-F057CFAA480D}" type="sibTrans" cxnId="{F471983D-6ECF-4D3F-952D-CC1A5B7AE154}">
      <dgm:prSet/>
      <dgm:spPr/>
      <dgm:t>
        <a:bodyPr/>
        <a:lstStyle/>
        <a:p>
          <a:endParaRPr lang="en-US"/>
        </a:p>
      </dgm:t>
    </dgm:pt>
    <dgm:pt modelId="{AA650F18-966B-43C5-AF26-813B2043F661}">
      <dgm:prSet phldrT="[Text]"/>
      <dgm:spPr/>
      <dgm:t>
        <a:bodyPr/>
        <a:lstStyle/>
        <a:p>
          <a:r>
            <a:rPr lang="en-US" dirty="0"/>
            <a:t>2020- Present</a:t>
          </a:r>
        </a:p>
      </dgm:t>
    </dgm:pt>
    <dgm:pt modelId="{50D80C2B-39FE-4C8A-9E54-B07C80BD54DF}" type="parTrans" cxnId="{93FC4D69-FB8E-4952-B3AE-C0956FA9AAD7}">
      <dgm:prSet/>
      <dgm:spPr/>
      <dgm:t>
        <a:bodyPr/>
        <a:lstStyle/>
        <a:p>
          <a:endParaRPr lang="en-US"/>
        </a:p>
      </dgm:t>
    </dgm:pt>
    <dgm:pt modelId="{7A0C6186-4295-4D89-9B45-C66DDB0F3580}" type="sibTrans" cxnId="{93FC4D69-FB8E-4952-B3AE-C0956FA9AAD7}">
      <dgm:prSet/>
      <dgm:spPr/>
      <dgm:t>
        <a:bodyPr/>
        <a:lstStyle/>
        <a:p>
          <a:endParaRPr lang="en-US"/>
        </a:p>
      </dgm:t>
    </dgm:pt>
    <dgm:pt modelId="{C16F8DF5-7B12-409A-BD72-EC85ACA358A3}">
      <dgm:prSet phldrT="[Text]"/>
      <dgm:spPr/>
      <dgm:t>
        <a:bodyPr/>
        <a:lstStyle/>
        <a:p>
          <a:r>
            <a:rPr lang="en-US" dirty="0"/>
            <a:t>With rise of computation power the field is moving towards merging with advancements in AI and ML</a:t>
          </a:r>
        </a:p>
      </dgm:t>
    </dgm:pt>
    <dgm:pt modelId="{E8B7EFE4-9794-463D-94DB-C77BBE758A0F}" type="parTrans" cxnId="{4123247D-44B7-4FE7-8DF3-B929EA150EA0}">
      <dgm:prSet/>
      <dgm:spPr/>
      <dgm:t>
        <a:bodyPr/>
        <a:lstStyle/>
        <a:p>
          <a:endParaRPr lang="en-US"/>
        </a:p>
      </dgm:t>
    </dgm:pt>
    <dgm:pt modelId="{60EBB9CA-A624-4DD8-9538-42F95BF3473C}" type="sibTrans" cxnId="{4123247D-44B7-4FE7-8DF3-B929EA150EA0}">
      <dgm:prSet/>
      <dgm:spPr/>
      <dgm:t>
        <a:bodyPr/>
        <a:lstStyle/>
        <a:p>
          <a:endParaRPr lang="en-US"/>
        </a:p>
      </dgm:t>
    </dgm:pt>
    <dgm:pt modelId="{34700E8F-60D5-4764-923B-9B6D751248BD}">
      <dgm:prSet phldrT="[Text]"/>
      <dgm:spPr/>
      <dgm:t>
        <a:bodyPr/>
        <a:lstStyle/>
        <a:p>
          <a:r>
            <a:rPr lang="en-US" dirty="0"/>
            <a:t>Data driven decision has become crucial in business strategies</a:t>
          </a:r>
        </a:p>
      </dgm:t>
    </dgm:pt>
    <dgm:pt modelId="{2ED8FACB-C16E-428E-876D-38FED4F89A87}" type="parTrans" cxnId="{FC94D261-6633-44A8-87D5-77FEC735526D}">
      <dgm:prSet/>
      <dgm:spPr/>
      <dgm:t>
        <a:bodyPr/>
        <a:lstStyle/>
        <a:p>
          <a:endParaRPr lang="en-US"/>
        </a:p>
      </dgm:t>
    </dgm:pt>
    <dgm:pt modelId="{B8B3ECC9-6578-458C-B771-19F1A051746B}" type="sibTrans" cxnId="{FC94D261-6633-44A8-87D5-77FEC735526D}">
      <dgm:prSet/>
      <dgm:spPr/>
      <dgm:t>
        <a:bodyPr/>
        <a:lstStyle/>
        <a:p>
          <a:endParaRPr lang="en-US"/>
        </a:p>
      </dgm:t>
    </dgm:pt>
    <dgm:pt modelId="{C5C59B68-FD77-4B3B-B596-805D7D6B2C0D}">
      <dgm:prSet phldrT="[Text]"/>
      <dgm:spPr/>
      <dgm:t>
        <a:bodyPr/>
        <a:lstStyle/>
        <a:p>
          <a:r>
            <a:rPr lang="en-US" dirty="0"/>
            <a:t>Big Data analytics boom</a:t>
          </a:r>
        </a:p>
      </dgm:t>
    </dgm:pt>
    <dgm:pt modelId="{CBEF168A-483D-4AB0-B244-D41389C635F8}" type="parTrans" cxnId="{4CEBD606-E93D-4BC8-BE28-878F42FC6C44}">
      <dgm:prSet/>
      <dgm:spPr/>
      <dgm:t>
        <a:bodyPr/>
        <a:lstStyle/>
        <a:p>
          <a:endParaRPr lang="en-US"/>
        </a:p>
      </dgm:t>
    </dgm:pt>
    <dgm:pt modelId="{EFAD1A83-1859-4117-959A-3558F2245499}" type="sibTrans" cxnId="{4CEBD606-E93D-4BC8-BE28-878F42FC6C44}">
      <dgm:prSet/>
      <dgm:spPr/>
      <dgm:t>
        <a:bodyPr/>
        <a:lstStyle/>
        <a:p>
          <a:endParaRPr lang="en-US"/>
        </a:p>
      </dgm:t>
    </dgm:pt>
    <dgm:pt modelId="{C1EB808C-1926-408D-A041-1E9E8B8C2878}">
      <dgm:prSet phldrT="[Text]"/>
      <dgm:spPr/>
      <dgm:t>
        <a:bodyPr/>
        <a:lstStyle/>
        <a:p>
          <a:r>
            <a:rPr lang="en-US" dirty="0"/>
            <a:t>Foundation of Data Engineer as a key role due to the massive volume of data being managed</a:t>
          </a:r>
        </a:p>
      </dgm:t>
    </dgm:pt>
    <dgm:pt modelId="{40429355-3180-4ADC-BCE6-3784FA22DD14}" type="parTrans" cxnId="{15F49BD4-AC12-44DA-B352-D941C904D351}">
      <dgm:prSet/>
      <dgm:spPr/>
      <dgm:t>
        <a:bodyPr/>
        <a:lstStyle/>
        <a:p>
          <a:endParaRPr lang="en-US"/>
        </a:p>
      </dgm:t>
    </dgm:pt>
    <dgm:pt modelId="{EF8CAAC5-2923-4E90-BC85-700E8E9DA446}" type="sibTrans" cxnId="{15F49BD4-AC12-44DA-B352-D941C904D351}">
      <dgm:prSet/>
      <dgm:spPr/>
      <dgm:t>
        <a:bodyPr/>
        <a:lstStyle/>
        <a:p>
          <a:endParaRPr lang="en-US"/>
        </a:p>
      </dgm:t>
    </dgm:pt>
    <dgm:pt modelId="{777B6FC0-EADB-40EC-90A2-A49FC07A5471}">
      <dgm:prSet phldrT="[Text]"/>
      <dgm:spPr/>
      <dgm:t>
        <a:bodyPr/>
        <a:lstStyle/>
        <a:p>
          <a:r>
            <a:rPr lang="en-US" dirty="0"/>
            <a:t>AI is replacing early roles like data cleansing, optimization and filtering</a:t>
          </a:r>
        </a:p>
      </dgm:t>
    </dgm:pt>
    <dgm:pt modelId="{042DD66C-7D7A-4D12-ADAB-B32E911CA964}" type="parTrans" cxnId="{670C4FC6-96AD-4FDB-AC7B-58C89EBA5574}">
      <dgm:prSet/>
      <dgm:spPr/>
      <dgm:t>
        <a:bodyPr/>
        <a:lstStyle/>
        <a:p>
          <a:endParaRPr lang="en-US"/>
        </a:p>
      </dgm:t>
    </dgm:pt>
    <dgm:pt modelId="{D414367F-44D8-464F-9B74-157A1B025F4A}" type="sibTrans" cxnId="{670C4FC6-96AD-4FDB-AC7B-58C89EBA5574}">
      <dgm:prSet/>
      <dgm:spPr/>
      <dgm:t>
        <a:bodyPr/>
        <a:lstStyle/>
        <a:p>
          <a:endParaRPr lang="en-US"/>
        </a:p>
      </dgm:t>
    </dgm:pt>
    <dgm:pt modelId="{FC16518D-56CB-4668-82D0-F635DF87579B}" type="pres">
      <dgm:prSet presAssocID="{8BEB3A72-2AD8-4C8B-8D3E-C5C9CDE0D5C3}" presName="linearFlow" presStyleCnt="0">
        <dgm:presLayoutVars>
          <dgm:dir/>
          <dgm:animLvl val="lvl"/>
          <dgm:resizeHandles val="exact"/>
        </dgm:presLayoutVars>
      </dgm:prSet>
      <dgm:spPr/>
    </dgm:pt>
    <dgm:pt modelId="{E72BD929-B49C-4C49-91AC-5BA2ECEA3CDA}" type="pres">
      <dgm:prSet presAssocID="{DB93F757-F5FE-4ABC-A147-8C0D32240B95}" presName="composite" presStyleCnt="0"/>
      <dgm:spPr/>
    </dgm:pt>
    <dgm:pt modelId="{48D74D2F-39A2-463C-AF86-F2D5FACCDA2E}" type="pres">
      <dgm:prSet presAssocID="{DB93F757-F5FE-4ABC-A147-8C0D32240B95}" presName="parentText" presStyleLbl="alignNode1" presStyleIdx="0" presStyleCnt="3">
        <dgm:presLayoutVars>
          <dgm:chMax val="1"/>
          <dgm:bulletEnabled val="1"/>
        </dgm:presLayoutVars>
      </dgm:prSet>
      <dgm:spPr/>
    </dgm:pt>
    <dgm:pt modelId="{D63D290E-91F9-46F5-ADAB-F7E8A126C52C}" type="pres">
      <dgm:prSet presAssocID="{DB93F757-F5FE-4ABC-A147-8C0D32240B95}" presName="descendantText" presStyleLbl="alignAcc1" presStyleIdx="0" presStyleCnt="3">
        <dgm:presLayoutVars>
          <dgm:bulletEnabled val="1"/>
        </dgm:presLayoutVars>
      </dgm:prSet>
      <dgm:spPr/>
    </dgm:pt>
    <dgm:pt modelId="{95E08E15-63FC-44EA-AB0E-DD8374F3A7B9}" type="pres">
      <dgm:prSet presAssocID="{AE7FC824-866D-42A5-96B6-3E7CD037FC6D}" presName="sp" presStyleCnt="0"/>
      <dgm:spPr/>
    </dgm:pt>
    <dgm:pt modelId="{0A2D0814-B2A6-48CD-8889-817C20E92DA5}" type="pres">
      <dgm:prSet presAssocID="{217D14FD-31F0-46B6-8932-D7109C686F90}" presName="composite" presStyleCnt="0"/>
      <dgm:spPr/>
    </dgm:pt>
    <dgm:pt modelId="{B152A1DA-EFFF-439A-817B-9B952D593E8A}" type="pres">
      <dgm:prSet presAssocID="{217D14FD-31F0-46B6-8932-D7109C686F90}" presName="parentText" presStyleLbl="alignNode1" presStyleIdx="1" presStyleCnt="3">
        <dgm:presLayoutVars>
          <dgm:chMax val="1"/>
          <dgm:bulletEnabled val="1"/>
        </dgm:presLayoutVars>
      </dgm:prSet>
      <dgm:spPr/>
    </dgm:pt>
    <dgm:pt modelId="{6DCB743E-041A-4ECA-83E4-757B7C38925A}" type="pres">
      <dgm:prSet presAssocID="{217D14FD-31F0-46B6-8932-D7109C686F90}" presName="descendantText" presStyleLbl="alignAcc1" presStyleIdx="1" presStyleCnt="3">
        <dgm:presLayoutVars>
          <dgm:bulletEnabled val="1"/>
        </dgm:presLayoutVars>
      </dgm:prSet>
      <dgm:spPr/>
    </dgm:pt>
    <dgm:pt modelId="{CE64B220-5408-42D3-B5B5-669D753BDE40}" type="pres">
      <dgm:prSet presAssocID="{3C7E6DBD-5A3E-454C-83F0-D8F1D045B627}" presName="sp" presStyleCnt="0"/>
      <dgm:spPr/>
    </dgm:pt>
    <dgm:pt modelId="{967EC6B3-950E-4670-AC52-15A2EF4A3D52}" type="pres">
      <dgm:prSet presAssocID="{AA650F18-966B-43C5-AF26-813B2043F661}" presName="composite" presStyleCnt="0"/>
      <dgm:spPr/>
    </dgm:pt>
    <dgm:pt modelId="{F8AFB47A-36DC-453D-A0E0-BFB34786EB7A}" type="pres">
      <dgm:prSet presAssocID="{AA650F18-966B-43C5-AF26-813B2043F661}" presName="parentText" presStyleLbl="alignNode1" presStyleIdx="2" presStyleCnt="3">
        <dgm:presLayoutVars>
          <dgm:chMax val="1"/>
          <dgm:bulletEnabled val="1"/>
        </dgm:presLayoutVars>
      </dgm:prSet>
      <dgm:spPr/>
    </dgm:pt>
    <dgm:pt modelId="{CBF851AC-3B8C-4BA6-A61A-E27DD65E6841}" type="pres">
      <dgm:prSet presAssocID="{AA650F18-966B-43C5-AF26-813B2043F661}" presName="descendantText" presStyleLbl="alignAcc1" presStyleIdx="2" presStyleCnt="3">
        <dgm:presLayoutVars>
          <dgm:bulletEnabled val="1"/>
        </dgm:presLayoutVars>
      </dgm:prSet>
      <dgm:spPr/>
    </dgm:pt>
  </dgm:ptLst>
  <dgm:cxnLst>
    <dgm:cxn modelId="{4CEBD606-E93D-4BC8-BE28-878F42FC6C44}" srcId="{DB93F757-F5FE-4ABC-A147-8C0D32240B95}" destId="{C5C59B68-FD77-4B3B-B596-805D7D6B2C0D}" srcOrd="1" destOrd="0" parTransId="{CBEF168A-483D-4AB0-B244-D41389C635F8}" sibTransId="{EFAD1A83-1859-4117-959A-3558F2245499}"/>
    <dgm:cxn modelId="{8C92FD10-CB79-4520-BFC9-1A2F4BC8A8D3}" type="presOf" srcId="{8BEB3A72-2AD8-4C8B-8D3E-C5C9CDE0D5C3}" destId="{FC16518D-56CB-4668-82D0-F635DF87579B}" srcOrd="0" destOrd="0" presId="urn:microsoft.com/office/officeart/2005/8/layout/chevron2"/>
    <dgm:cxn modelId="{CE0ADE13-E1EF-4D74-95C8-A79CE7F76C42}" type="presOf" srcId="{DB93F757-F5FE-4ABC-A147-8C0D32240B95}" destId="{48D74D2F-39A2-463C-AF86-F2D5FACCDA2E}" srcOrd="0" destOrd="0" presId="urn:microsoft.com/office/officeart/2005/8/layout/chevron2"/>
    <dgm:cxn modelId="{CE8F3916-226C-42C0-95AD-3B1A2092F6D4}" srcId="{DB93F757-F5FE-4ABC-A147-8C0D32240B95}" destId="{19316790-EC04-4839-8328-5ED363A48675}" srcOrd="0" destOrd="0" parTransId="{259BA4FA-A3CC-468D-83F8-2A7C13708446}" sibTransId="{F66D3378-06AD-4158-A4E9-06ADA00FCFF1}"/>
    <dgm:cxn modelId="{F471983D-6ECF-4D3F-952D-CC1A5B7AE154}" srcId="{217D14FD-31F0-46B6-8932-D7109C686F90}" destId="{24E4B36D-C441-4BFE-BD99-79EC7F7B5734}" srcOrd="1" destOrd="0" parTransId="{BD771AE6-4E20-4044-9AAA-85A071D98FDB}" sibTransId="{20F1F830-5243-4097-ACD5-F057CFAA480D}"/>
    <dgm:cxn modelId="{FC94D261-6633-44A8-87D5-77FEC735526D}" srcId="{AA650F18-966B-43C5-AF26-813B2043F661}" destId="{34700E8F-60D5-4764-923B-9B6D751248BD}" srcOrd="1" destOrd="0" parTransId="{2ED8FACB-C16E-428E-876D-38FED4F89A87}" sibTransId="{B8B3ECC9-6578-458C-B771-19F1A051746B}"/>
    <dgm:cxn modelId="{93FC4D69-FB8E-4952-B3AE-C0956FA9AAD7}" srcId="{8BEB3A72-2AD8-4C8B-8D3E-C5C9CDE0D5C3}" destId="{AA650F18-966B-43C5-AF26-813B2043F661}" srcOrd="2" destOrd="0" parTransId="{50D80C2B-39FE-4C8A-9E54-B07C80BD54DF}" sibTransId="{7A0C6186-4295-4D89-9B45-C66DDB0F3580}"/>
    <dgm:cxn modelId="{FEC01173-3591-40CF-B628-5CF1173021FC}" type="presOf" srcId="{C16F8DF5-7B12-409A-BD72-EC85ACA358A3}" destId="{CBF851AC-3B8C-4BA6-A61A-E27DD65E6841}" srcOrd="0" destOrd="0" presId="urn:microsoft.com/office/officeart/2005/8/layout/chevron2"/>
    <dgm:cxn modelId="{4EC5B078-FD95-462E-92F2-7EA0E7F9A388}" type="presOf" srcId="{777B6FC0-EADB-40EC-90A2-A49FC07A5471}" destId="{CBF851AC-3B8C-4BA6-A61A-E27DD65E6841}" srcOrd="0" destOrd="2" presId="urn:microsoft.com/office/officeart/2005/8/layout/chevron2"/>
    <dgm:cxn modelId="{4123247D-44B7-4FE7-8DF3-B929EA150EA0}" srcId="{AA650F18-966B-43C5-AF26-813B2043F661}" destId="{C16F8DF5-7B12-409A-BD72-EC85ACA358A3}" srcOrd="0" destOrd="0" parTransId="{E8B7EFE4-9794-463D-94DB-C77BBE758A0F}" sibTransId="{60EBB9CA-A624-4DD8-9538-42F95BF3473C}"/>
    <dgm:cxn modelId="{CAC9EB92-EF1A-4C4E-822D-299D8C7EE89C}" type="presOf" srcId="{C5C59B68-FD77-4B3B-B596-805D7D6B2C0D}" destId="{D63D290E-91F9-46F5-ADAB-F7E8A126C52C}" srcOrd="0" destOrd="1" presId="urn:microsoft.com/office/officeart/2005/8/layout/chevron2"/>
    <dgm:cxn modelId="{158AE295-E54D-466A-B5FE-A1845FD3A5DC}" type="presOf" srcId="{217D14FD-31F0-46B6-8932-D7109C686F90}" destId="{B152A1DA-EFFF-439A-817B-9B952D593E8A}" srcOrd="0" destOrd="0" presId="urn:microsoft.com/office/officeart/2005/8/layout/chevron2"/>
    <dgm:cxn modelId="{D9D92FBC-48AB-486A-AFCC-61596C7D996D}" srcId="{8BEB3A72-2AD8-4C8B-8D3E-C5C9CDE0D5C3}" destId="{DB93F757-F5FE-4ABC-A147-8C0D32240B95}" srcOrd="0" destOrd="0" parTransId="{D3BE6155-BD8E-44C9-9D62-5F7C094F333A}" sibTransId="{AE7FC824-866D-42A5-96B6-3E7CD037FC6D}"/>
    <dgm:cxn modelId="{0EC8B5BF-4AA0-4623-AE3A-8787608150D8}" type="presOf" srcId="{AA650F18-966B-43C5-AF26-813B2043F661}" destId="{F8AFB47A-36DC-453D-A0E0-BFB34786EB7A}" srcOrd="0" destOrd="0" presId="urn:microsoft.com/office/officeart/2005/8/layout/chevron2"/>
    <dgm:cxn modelId="{017D8EC2-5848-4DEB-B0B3-81BA2E6BEA59}" type="presOf" srcId="{24E4B36D-C441-4BFE-BD99-79EC7F7B5734}" destId="{6DCB743E-041A-4ECA-83E4-757B7C38925A}" srcOrd="0" destOrd="1" presId="urn:microsoft.com/office/officeart/2005/8/layout/chevron2"/>
    <dgm:cxn modelId="{670C4FC6-96AD-4FDB-AC7B-58C89EBA5574}" srcId="{AA650F18-966B-43C5-AF26-813B2043F661}" destId="{777B6FC0-EADB-40EC-90A2-A49FC07A5471}" srcOrd="2" destOrd="0" parTransId="{042DD66C-7D7A-4D12-ADAB-B32E911CA964}" sibTransId="{D414367F-44D8-464F-9B74-157A1B025F4A}"/>
    <dgm:cxn modelId="{E774A5CC-5A69-4CEA-85BF-992F1CFE4A80}" type="presOf" srcId="{C1EB808C-1926-408D-A041-1E9E8B8C2878}" destId="{6DCB743E-041A-4ECA-83E4-757B7C38925A}" srcOrd="0" destOrd="2" presId="urn:microsoft.com/office/officeart/2005/8/layout/chevron2"/>
    <dgm:cxn modelId="{8712E7CF-FB75-4913-8E33-FB203513E2B4}" srcId="{8BEB3A72-2AD8-4C8B-8D3E-C5C9CDE0D5C3}" destId="{217D14FD-31F0-46B6-8932-D7109C686F90}" srcOrd="1" destOrd="0" parTransId="{0015B658-B6BF-4086-8566-B2D632211CF6}" sibTransId="{3C7E6DBD-5A3E-454C-83F0-D8F1D045B627}"/>
    <dgm:cxn modelId="{15F49BD4-AC12-44DA-B352-D941C904D351}" srcId="{217D14FD-31F0-46B6-8932-D7109C686F90}" destId="{C1EB808C-1926-408D-A041-1E9E8B8C2878}" srcOrd="2" destOrd="0" parTransId="{40429355-3180-4ADC-BCE6-3784FA22DD14}" sibTransId="{EF8CAAC5-2923-4E90-BC85-700E8E9DA446}"/>
    <dgm:cxn modelId="{7EC435DD-9438-47B3-B58A-779A2AF4D8C1}" type="presOf" srcId="{20239236-EE2B-454B-A44E-7725F647334F}" destId="{6DCB743E-041A-4ECA-83E4-757B7C38925A}" srcOrd="0" destOrd="0" presId="urn:microsoft.com/office/officeart/2005/8/layout/chevron2"/>
    <dgm:cxn modelId="{858E79E1-B350-4018-8DDA-C3AC93483A20}" type="presOf" srcId="{19316790-EC04-4839-8328-5ED363A48675}" destId="{D63D290E-91F9-46F5-ADAB-F7E8A126C52C}" srcOrd="0" destOrd="0" presId="urn:microsoft.com/office/officeart/2005/8/layout/chevron2"/>
    <dgm:cxn modelId="{CAFE95E3-4AA8-4665-90A0-308507D567FE}" srcId="{217D14FD-31F0-46B6-8932-D7109C686F90}" destId="{20239236-EE2B-454B-A44E-7725F647334F}" srcOrd="0" destOrd="0" parTransId="{609AB915-4FFF-48FA-982C-02BDE1579778}" sibTransId="{E16A2A53-B0BC-4C49-A3D1-CE78E178F118}"/>
    <dgm:cxn modelId="{2527D7FF-C779-48F4-81C6-5575A996A834}" type="presOf" srcId="{34700E8F-60D5-4764-923B-9B6D751248BD}" destId="{CBF851AC-3B8C-4BA6-A61A-E27DD65E6841}" srcOrd="0" destOrd="1" presId="urn:microsoft.com/office/officeart/2005/8/layout/chevron2"/>
    <dgm:cxn modelId="{19AA05D4-E14D-49D3-B0E9-4EFA94B42272}" type="presParOf" srcId="{FC16518D-56CB-4668-82D0-F635DF87579B}" destId="{E72BD929-B49C-4C49-91AC-5BA2ECEA3CDA}" srcOrd="0" destOrd="0" presId="urn:microsoft.com/office/officeart/2005/8/layout/chevron2"/>
    <dgm:cxn modelId="{E6E5D386-B5B1-43B0-9B5E-5931BA0CA30F}" type="presParOf" srcId="{E72BD929-B49C-4C49-91AC-5BA2ECEA3CDA}" destId="{48D74D2F-39A2-463C-AF86-F2D5FACCDA2E}" srcOrd="0" destOrd="0" presId="urn:microsoft.com/office/officeart/2005/8/layout/chevron2"/>
    <dgm:cxn modelId="{8AC64338-DE7D-4F65-AC81-B35FAA7889EF}" type="presParOf" srcId="{E72BD929-B49C-4C49-91AC-5BA2ECEA3CDA}" destId="{D63D290E-91F9-46F5-ADAB-F7E8A126C52C}" srcOrd="1" destOrd="0" presId="urn:microsoft.com/office/officeart/2005/8/layout/chevron2"/>
    <dgm:cxn modelId="{F94573C5-EE80-4E68-9190-1745F974FF2E}" type="presParOf" srcId="{FC16518D-56CB-4668-82D0-F635DF87579B}" destId="{95E08E15-63FC-44EA-AB0E-DD8374F3A7B9}" srcOrd="1" destOrd="0" presId="urn:microsoft.com/office/officeart/2005/8/layout/chevron2"/>
    <dgm:cxn modelId="{9E3DB5B0-42DD-48C1-B832-4AAF61FF6807}" type="presParOf" srcId="{FC16518D-56CB-4668-82D0-F635DF87579B}" destId="{0A2D0814-B2A6-48CD-8889-817C20E92DA5}" srcOrd="2" destOrd="0" presId="urn:microsoft.com/office/officeart/2005/8/layout/chevron2"/>
    <dgm:cxn modelId="{450E1215-DEF6-450B-AC59-E1535073AC02}" type="presParOf" srcId="{0A2D0814-B2A6-48CD-8889-817C20E92DA5}" destId="{B152A1DA-EFFF-439A-817B-9B952D593E8A}" srcOrd="0" destOrd="0" presId="urn:microsoft.com/office/officeart/2005/8/layout/chevron2"/>
    <dgm:cxn modelId="{00BD34DD-5EDD-4D82-8A79-B0DB103E3B50}" type="presParOf" srcId="{0A2D0814-B2A6-48CD-8889-817C20E92DA5}" destId="{6DCB743E-041A-4ECA-83E4-757B7C38925A}" srcOrd="1" destOrd="0" presId="urn:microsoft.com/office/officeart/2005/8/layout/chevron2"/>
    <dgm:cxn modelId="{2B5BD394-3BE3-4113-BA81-0CE87FD9CC31}" type="presParOf" srcId="{FC16518D-56CB-4668-82D0-F635DF87579B}" destId="{CE64B220-5408-42D3-B5B5-669D753BDE40}" srcOrd="3" destOrd="0" presId="urn:microsoft.com/office/officeart/2005/8/layout/chevron2"/>
    <dgm:cxn modelId="{47B33416-F14E-4B13-A64E-DD3F12E4C18E}" type="presParOf" srcId="{FC16518D-56CB-4668-82D0-F635DF87579B}" destId="{967EC6B3-950E-4670-AC52-15A2EF4A3D52}" srcOrd="4" destOrd="0" presId="urn:microsoft.com/office/officeart/2005/8/layout/chevron2"/>
    <dgm:cxn modelId="{31F7466B-87D2-4529-865A-39A73ED37A9D}" type="presParOf" srcId="{967EC6B3-950E-4670-AC52-15A2EF4A3D52}" destId="{F8AFB47A-36DC-453D-A0E0-BFB34786EB7A}" srcOrd="0" destOrd="0" presId="urn:microsoft.com/office/officeart/2005/8/layout/chevron2"/>
    <dgm:cxn modelId="{8BEE1902-3828-4D02-900C-F6503C6E6418}" type="presParOf" srcId="{967EC6B3-950E-4670-AC52-15A2EF4A3D52}" destId="{CBF851AC-3B8C-4BA6-A61A-E27DD65E684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06690-27A5-496A-AFCC-3D84438D8A8F}">
      <dsp:nvSpPr>
        <dsp:cNvPr id="0" name=""/>
        <dsp:cNvSpPr/>
      </dsp:nvSpPr>
      <dsp:spPr>
        <a:xfrm>
          <a:off x="6310805" y="0"/>
          <a:ext cx="2770942" cy="5418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onsolas" panose="020B0609020204030204" pitchFamily="49" charset="0"/>
            </a:rPr>
            <a:t>Advanced Level</a:t>
          </a:r>
        </a:p>
      </dsp:txBody>
      <dsp:txXfrm>
        <a:off x="6310805" y="0"/>
        <a:ext cx="2770942" cy="1625600"/>
      </dsp:txXfrm>
    </dsp:sp>
    <dsp:sp modelId="{A7ADBAAD-76AB-447A-A33E-4B5F8388B7A0}">
      <dsp:nvSpPr>
        <dsp:cNvPr id="0" name=""/>
        <dsp:cNvSpPr/>
      </dsp:nvSpPr>
      <dsp:spPr>
        <a:xfrm>
          <a:off x="2962766" y="0"/>
          <a:ext cx="2673349" cy="5418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onsolas" panose="020B0609020204030204" pitchFamily="49" charset="0"/>
            </a:rPr>
            <a:t>Mid Level</a:t>
          </a:r>
        </a:p>
      </dsp:txBody>
      <dsp:txXfrm>
        <a:off x="2962766" y="0"/>
        <a:ext cx="2673349" cy="1625600"/>
      </dsp:txXfrm>
    </dsp:sp>
    <dsp:sp modelId="{6B367D8D-30B3-4FE8-A37F-5D575355EE49}">
      <dsp:nvSpPr>
        <dsp:cNvPr id="0" name=""/>
        <dsp:cNvSpPr/>
      </dsp:nvSpPr>
      <dsp:spPr>
        <a:xfrm>
          <a:off x="0" y="0"/>
          <a:ext cx="2288076" cy="54186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4696" tIns="234696" rIns="234696" bIns="234696" numCol="1" spcCol="1270" anchor="ctr" anchorCtr="0">
          <a:noAutofit/>
        </a:bodyPr>
        <a:lstStyle/>
        <a:p>
          <a:pPr marL="0" lvl="0" indent="0" algn="ctr" defTabSz="1466850">
            <a:lnSpc>
              <a:spcPct val="90000"/>
            </a:lnSpc>
            <a:spcBef>
              <a:spcPct val="0"/>
            </a:spcBef>
            <a:spcAft>
              <a:spcPct val="35000"/>
            </a:spcAft>
            <a:buNone/>
          </a:pPr>
          <a:r>
            <a:rPr lang="en-US" sz="3300" kern="1200" dirty="0">
              <a:latin typeface="Consolas" panose="020B0609020204030204" pitchFamily="49" charset="0"/>
            </a:rPr>
            <a:t>Entry Level</a:t>
          </a:r>
        </a:p>
      </dsp:txBody>
      <dsp:txXfrm>
        <a:off x="0" y="0"/>
        <a:ext cx="2288076" cy="1625600"/>
      </dsp:txXfrm>
    </dsp:sp>
    <dsp:sp modelId="{2074B029-B485-4EDA-821A-8276107A1106}">
      <dsp:nvSpPr>
        <dsp:cNvPr id="0" name=""/>
        <dsp:cNvSpPr/>
      </dsp:nvSpPr>
      <dsp:spPr>
        <a:xfrm>
          <a:off x="123272" y="2215695"/>
          <a:ext cx="1884651" cy="710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onsolas" panose="020B0609020204030204" pitchFamily="49" charset="0"/>
            </a:rPr>
            <a:t>Data Engineer</a:t>
          </a:r>
        </a:p>
        <a:p>
          <a:pPr marL="0" lvl="0" indent="0" algn="ctr" defTabSz="488950">
            <a:lnSpc>
              <a:spcPct val="90000"/>
            </a:lnSpc>
            <a:spcBef>
              <a:spcPct val="0"/>
            </a:spcBef>
            <a:spcAft>
              <a:spcPct val="35000"/>
            </a:spcAft>
            <a:buNone/>
          </a:pPr>
          <a:r>
            <a:rPr lang="en-US" sz="1100" kern="1200" dirty="0">
              <a:latin typeface="Consolas" panose="020B0609020204030204" pitchFamily="49" charset="0"/>
            </a:rPr>
            <a:t>(0-3 Years)</a:t>
          </a:r>
        </a:p>
      </dsp:txBody>
      <dsp:txXfrm>
        <a:off x="144079" y="2236502"/>
        <a:ext cx="1843037" cy="668792"/>
      </dsp:txXfrm>
    </dsp:sp>
    <dsp:sp modelId="{79BCCB04-3F29-4E6B-90FD-6E58197A1822}">
      <dsp:nvSpPr>
        <dsp:cNvPr id="0" name=""/>
        <dsp:cNvSpPr/>
      </dsp:nvSpPr>
      <dsp:spPr>
        <a:xfrm rot="19774673">
          <a:off x="1894419" y="2141653"/>
          <a:ext cx="1648786" cy="23598"/>
        </a:xfrm>
        <a:custGeom>
          <a:avLst/>
          <a:gdLst/>
          <a:ahLst/>
          <a:cxnLst/>
          <a:rect l="0" t="0" r="0" b="0"/>
          <a:pathLst>
            <a:path>
              <a:moveTo>
                <a:pt x="0" y="11799"/>
              </a:moveTo>
              <a:lnTo>
                <a:pt x="1648786" y="1179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latin typeface="Consolas" panose="020B0609020204030204" pitchFamily="49" charset="0"/>
          </a:endParaRPr>
        </a:p>
      </dsp:txBody>
      <dsp:txXfrm>
        <a:off x="2677592" y="2112233"/>
        <a:ext cx="82439" cy="82439"/>
      </dsp:txXfrm>
    </dsp:sp>
    <dsp:sp modelId="{EFF3CE70-F60C-4782-AF4B-EBF1497BC84D}">
      <dsp:nvSpPr>
        <dsp:cNvPr id="0" name=""/>
        <dsp:cNvSpPr/>
      </dsp:nvSpPr>
      <dsp:spPr>
        <a:xfrm>
          <a:off x="3429701" y="1380804"/>
          <a:ext cx="1931992" cy="710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Senior Data Engineer</a:t>
          </a:r>
        </a:p>
        <a:p>
          <a:pPr marL="0" lvl="0" indent="0" algn="ctr" defTabSz="533400">
            <a:lnSpc>
              <a:spcPct val="90000"/>
            </a:lnSpc>
            <a:spcBef>
              <a:spcPct val="0"/>
            </a:spcBef>
            <a:spcAft>
              <a:spcPct val="35000"/>
            </a:spcAft>
            <a:buNone/>
          </a:pPr>
          <a:r>
            <a:rPr lang="en-US" sz="1200" kern="1200" dirty="0">
              <a:latin typeface="Consolas" panose="020B0609020204030204" pitchFamily="49" charset="0"/>
            </a:rPr>
            <a:t>(3-9 Years)</a:t>
          </a:r>
        </a:p>
      </dsp:txBody>
      <dsp:txXfrm>
        <a:off x="3450508" y="1401611"/>
        <a:ext cx="1890378" cy="668792"/>
      </dsp:txXfrm>
    </dsp:sp>
    <dsp:sp modelId="{03E06D0E-A2E1-48D5-A05A-D229E89F1B39}">
      <dsp:nvSpPr>
        <dsp:cNvPr id="0" name=""/>
        <dsp:cNvSpPr/>
      </dsp:nvSpPr>
      <dsp:spPr>
        <a:xfrm rot="21457547">
          <a:off x="5361091" y="1695128"/>
          <a:ext cx="1403973" cy="23598"/>
        </a:xfrm>
        <a:custGeom>
          <a:avLst/>
          <a:gdLst/>
          <a:ahLst/>
          <a:cxnLst/>
          <a:rect l="0" t="0" r="0" b="0"/>
          <a:pathLst>
            <a:path>
              <a:moveTo>
                <a:pt x="0" y="11799"/>
              </a:moveTo>
              <a:lnTo>
                <a:pt x="1403973" y="11799"/>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onsolas" panose="020B0609020204030204" pitchFamily="49" charset="0"/>
          </a:endParaRPr>
        </a:p>
      </dsp:txBody>
      <dsp:txXfrm>
        <a:off x="6027979" y="1671828"/>
        <a:ext cx="70198" cy="70198"/>
      </dsp:txXfrm>
    </dsp:sp>
    <dsp:sp modelId="{8A7553DF-2985-4CD7-A929-04A0013D9DC7}">
      <dsp:nvSpPr>
        <dsp:cNvPr id="0" name=""/>
        <dsp:cNvSpPr/>
      </dsp:nvSpPr>
      <dsp:spPr>
        <a:xfrm>
          <a:off x="6764462" y="1322643"/>
          <a:ext cx="2032372" cy="710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Lead Data Engineer</a:t>
          </a:r>
        </a:p>
        <a:p>
          <a:pPr marL="0" lvl="0" indent="0" algn="ctr" defTabSz="533400">
            <a:lnSpc>
              <a:spcPct val="90000"/>
            </a:lnSpc>
            <a:spcBef>
              <a:spcPct val="0"/>
            </a:spcBef>
            <a:spcAft>
              <a:spcPct val="35000"/>
            </a:spcAft>
            <a:buNone/>
          </a:pPr>
          <a:r>
            <a:rPr lang="en-US" sz="1200" kern="1200" dirty="0">
              <a:latin typeface="Consolas" panose="020B0609020204030204" pitchFamily="49" charset="0"/>
            </a:rPr>
            <a:t>(8+ Years)</a:t>
          </a:r>
        </a:p>
      </dsp:txBody>
      <dsp:txXfrm>
        <a:off x="6785269" y="1343450"/>
        <a:ext cx="1990758" cy="668792"/>
      </dsp:txXfrm>
    </dsp:sp>
    <dsp:sp modelId="{BD7E6D18-CEDD-4A17-AE96-FFD1ACC075DD}">
      <dsp:nvSpPr>
        <dsp:cNvPr id="0" name=""/>
        <dsp:cNvSpPr/>
      </dsp:nvSpPr>
      <dsp:spPr>
        <a:xfrm rot="2103205">
          <a:off x="5208693" y="2208677"/>
          <a:ext cx="1687045" cy="23598"/>
        </a:xfrm>
        <a:custGeom>
          <a:avLst/>
          <a:gdLst/>
          <a:ahLst/>
          <a:cxnLst/>
          <a:rect l="0" t="0" r="0" b="0"/>
          <a:pathLst>
            <a:path>
              <a:moveTo>
                <a:pt x="0" y="11799"/>
              </a:moveTo>
              <a:lnTo>
                <a:pt x="1687045" y="11799"/>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latin typeface="Consolas" panose="020B0609020204030204" pitchFamily="49" charset="0"/>
          </a:endParaRPr>
        </a:p>
      </dsp:txBody>
      <dsp:txXfrm>
        <a:off x="6010040" y="2178300"/>
        <a:ext cx="84352" cy="84352"/>
      </dsp:txXfrm>
    </dsp:sp>
    <dsp:sp modelId="{A7556F54-A1AC-4B92-8082-2F55D031383F}">
      <dsp:nvSpPr>
        <dsp:cNvPr id="0" name=""/>
        <dsp:cNvSpPr/>
      </dsp:nvSpPr>
      <dsp:spPr>
        <a:xfrm>
          <a:off x="6742738" y="2349742"/>
          <a:ext cx="2091009" cy="710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Big Data Engineer</a:t>
          </a:r>
        </a:p>
        <a:p>
          <a:pPr marL="0" lvl="0" indent="0" algn="ctr" defTabSz="533400">
            <a:lnSpc>
              <a:spcPct val="90000"/>
            </a:lnSpc>
            <a:spcBef>
              <a:spcPct val="0"/>
            </a:spcBef>
            <a:spcAft>
              <a:spcPct val="35000"/>
            </a:spcAft>
            <a:buNone/>
          </a:pPr>
          <a:r>
            <a:rPr lang="en-US" sz="1200" kern="1200" dirty="0">
              <a:latin typeface="Consolas" panose="020B0609020204030204" pitchFamily="49" charset="0"/>
            </a:rPr>
            <a:t>(7+ Years)</a:t>
          </a:r>
        </a:p>
      </dsp:txBody>
      <dsp:txXfrm>
        <a:off x="6763545" y="2370549"/>
        <a:ext cx="2049395" cy="668792"/>
      </dsp:txXfrm>
    </dsp:sp>
    <dsp:sp modelId="{D4CCB43B-7380-44D0-9A94-9C7B0E9D0E3F}">
      <dsp:nvSpPr>
        <dsp:cNvPr id="0" name=""/>
        <dsp:cNvSpPr/>
      </dsp:nvSpPr>
      <dsp:spPr>
        <a:xfrm rot="3361618">
          <a:off x="4830807" y="2722094"/>
          <a:ext cx="2406573" cy="23598"/>
        </a:xfrm>
        <a:custGeom>
          <a:avLst/>
          <a:gdLst/>
          <a:ahLst/>
          <a:cxnLst/>
          <a:rect l="0" t="0" r="0" b="0"/>
          <a:pathLst>
            <a:path>
              <a:moveTo>
                <a:pt x="0" y="11799"/>
              </a:moveTo>
              <a:lnTo>
                <a:pt x="2406573" y="11799"/>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latin typeface="Consolas" panose="020B0609020204030204" pitchFamily="49" charset="0"/>
          </a:endParaRPr>
        </a:p>
      </dsp:txBody>
      <dsp:txXfrm>
        <a:off x="5973929" y="2673729"/>
        <a:ext cx="120328" cy="120328"/>
      </dsp:txXfrm>
    </dsp:sp>
    <dsp:sp modelId="{DF7D7744-2DAB-425C-855C-DFC883889755}">
      <dsp:nvSpPr>
        <dsp:cNvPr id="0" name=""/>
        <dsp:cNvSpPr/>
      </dsp:nvSpPr>
      <dsp:spPr>
        <a:xfrm>
          <a:off x="6706493" y="3376577"/>
          <a:ext cx="2163741" cy="710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Machine Learning Engineer</a:t>
          </a:r>
        </a:p>
        <a:p>
          <a:pPr marL="0" lvl="0" indent="0" algn="ctr" defTabSz="533400">
            <a:lnSpc>
              <a:spcPct val="90000"/>
            </a:lnSpc>
            <a:spcBef>
              <a:spcPct val="0"/>
            </a:spcBef>
            <a:spcAft>
              <a:spcPct val="35000"/>
            </a:spcAft>
            <a:buNone/>
          </a:pPr>
          <a:r>
            <a:rPr lang="en-US" sz="1200" kern="1200" dirty="0">
              <a:latin typeface="Consolas" panose="020B0609020204030204" pitchFamily="49" charset="0"/>
            </a:rPr>
            <a:t>(5+ Years)</a:t>
          </a:r>
        </a:p>
      </dsp:txBody>
      <dsp:txXfrm>
        <a:off x="6727300" y="3397384"/>
        <a:ext cx="2122127" cy="668792"/>
      </dsp:txXfrm>
    </dsp:sp>
    <dsp:sp modelId="{651EE4B1-7C19-4807-A1E8-CE33469131E4}">
      <dsp:nvSpPr>
        <dsp:cNvPr id="0" name=""/>
        <dsp:cNvSpPr/>
      </dsp:nvSpPr>
      <dsp:spPr>
        <a:xfrm rot="3949183">
          <a:off x="4397301" y="3214371"/>
          <a:ext cx="3266964" cy="23598"/>
        </a:xfrm>
        <a:custGeom>
          <a:avLst/>
          <a:gdLst/>
          <a:ahLst/>
          <a:cxnLst/>
          <a:rect l="0" t="0" r="0" b="0"/>
          <a:pathLst>
            <a:path>
              <a:moveTo>
                <a:pt x="0" y="11799"/>
              </a:moveTo>
              <a:lnTo>
                <a:pt x="3266964" y="11799"/>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latin typeface="Consolas" panose="020B0609020204030204" pitchFamily="49" charset="0"/>
          </a:endParaRPr>
        </a:p>
      </dsp:txBody>
      <dsp:txXfrm>
        <a:off x="5949109" y="3144496"/>
        <a:ext cx="163348" cy="163348"/>
      </dsp:txXfrm>
    </dsp:sp>
    <dsp:sp modelId="{F2D09D63-E107-4FFA-A118-D42064461D76}">
      <dsp:nvSpPr>
        <dsp:cNvPr id="0" name=""/>
        <dsp:cNvSpPr/>
      </dsp:nvSpPr>
      <dsp:spPr>
        <a:xfrm>
          <a:off x="6699872" y="4361129"/>
          <a:ext cx="2063943" cy="710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nsolas" panose="020B0609020204030204" pitchFamily="49" charset="0"/>
            </a:rPr>
            <a:t>Data Architect</a:t>
          </a:r>
        </a:p>
        <a:p>
          <a:pPr marL="0" lvl="0" indent="0" algn="ctr" defTabSz="533400">
            <a:lnSpc>
              <a:spcPct val="90000"/>
            </a:lnSpc>
            <a:spcBef>
              <a:spcPct val="0"/>
            </a:spcBef>
            <a:spcAft>
              <a:spcPct val="35000"/>
            </a:spcAft>
            <a:buNone/>
          </a:pPr>
          <a:r>
            <a:rPr lang="en-US" sz="1200" kern="1200" dirty="0">
              <a:latin typeface="Consolas" panose="020B0609020204030204" pitchFamily="49" charset="0"/>
            </a:rPr>
            <a:t>(8+ Years)</a:t>
          </a:r>
        </a:p>
      </dsp:txBody>
      <dsp:txXfrm>
        <a:off x="6720679" y="4381936"/>
        <a:ext cx="2022329" cy="668792"/>
      </dsp:txXfrm>
    </dsp:sp>
    <dsp:sp modelId="{BFF19ACE-0DDC-4450-A11F-024C7BDCF2FF}">
      <dsp:nvSpPr>
        <dsp:cNvPr id="0" name=""/>
        <dsp:cNvSpPr/>
      </dsp:nvSpPr>
      <dsp:spPr>
        <a:xfrm rot="659841">
          <a:off x="1994402" y="2699546"/>
          <a:ext cx="1472475" cy="23598"/>
        </a:xfrm>
        <a:custGeom>
          <a:avLst/>
          <a:gdLst/>
          <a:ahLst/>
          <a:cxnLst/>
          <a:rect l="0" t="0" r="0" b="0"/>
          <a:pathLst>
            <a:path>
              <a:moveTo>
                <a:pt x="0" y="11799"/>
              </a:moveTo>
              <a:lnTo>
                <a:pt x="1472475" y="1179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onsolas" panose="020B0609020204030204" pitchFamily="49" charset="0"/>
          </a:endParaRPr>
        </a:p>
      </dsp:txBody>
      <dsp:txXfrm>
        <a:off x="2693828" y="2674534"/>
        <a:ext cx="73623" cy="73623"/>
      </dsp:txXfrm>
    </dsp:sp>
    <dsp:sp modelId="{4C144428-AAFE-4E4D-840B-71121A72EC1A}">
      <dsp:nvSpPr>
        <dsp:cNvPr id="0" name=""/>
        <dsp:cNvSpPr/>
      </dsp:nvSpPr>
      <dsp:spPr>
        <a:xfrm>
          <a:off x="3453358" y="2496590"/>
          <a:ext cx="1931040" cy="710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onsolas" panose="020B0609020204030204" pitchFamily="49" charset="0"/>
            </a:rPr>
            <a:t>Junior Machine Learning Engineer </a:t>
          </a:r>
        </a:p>
        <a:p>
          <a:pPr marL="0" lvl="0" indent="0" algn="ctr" defTabSz="488950">
            <a:lnSpc>
              <a:spcPct val="90000"/>
            </a:lnSpc>
            <a:spcBef>
              <a:spcPct val="0"/>
            </a:spcBef>
            <a:spcAft>
              <a:spcPct val="35000"/>
            </a:spcAft>
            <a:buNone/>
          </a:pPr>
          <a:r>
            <a:rPr lang="en-US" sz="1100" kern="1200" dirty="0">
              <a:latin typeface="Consolas" panose="020B0609020204030204" pitchFamily="49" charset="0"/>
            </a:rPr>
            <a:t>(2-4 Years)</a:t>
          </a:r>
        </a:p>
      </dsp:txBody>
      <dsp:txXfrm>
        <a:off x="3474165" y="2517397"/>
        <a:ext cx="1889426" cy="668792"/>
      </dsp:txXfrm>
    </dsp:sp>
    <dsp:sp modelId="{24E51DCC-9151-4DD7-9B8A-8B111AB51946}">
      <dsp:nvSpPr>
        <dsp:cNvPr id="0" name=""/>
        <dsp:cNvSpPr/>
      </dsp:nvSpPr>
      <dsp:spPr>
        <a:xfrm rot="2665959">
          <a:off x="1717967" y="3269036"/>
          <a:ext cx="2028188" cy="23598"/>
        </a:xfrm>
        <a:custGeom>
          <a:avLst/>
          <a:gdLst/>
          <a:ahLst/>
          <a:cxnLst/>
          <a:rect l="0" t="0" r="0" b="0"/>
          <a:pathLst>
            <a:path>
              <a:moveTo>
                <a:pt x="0" y="11799"/>
              </a:moveTo>
              <a:lnTo>
                <a:pt x="2028188" y="11799"/>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latin typeface="Consolas" panose="020B0609020204030204" pitchFamily="49" charset="0"/>
          </a:endParaRPr>
        </a:p>
      </dsp:txBody>
      <dsp:txXfrm>
        <a:off x="2681356" y="3230131"/>
        <a:ext cx="101409" cy="101409"/>
      </dsp:txXfrm>
    </dsp:sp>
    <dsp:sp modelId="{C8C617E5-8941-421A-AFE2-C57F313F2CE2}">
      <dsp:nvSpPr>
        <dsp:cNvPr id="0" name=""/>
        <dsp:cNvSpPr/>
      </dsp:nvSpPr>
      <dsp:spPr>
        <a:xfrm>
          <a:off x="3456200" y="3635570"/>
          <a:ext cx="1970780" cy="71040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Consolas" panose="020B0609020204030204" pitchFamily="49" charset="0"/>
            </a:rPr>
            <a:t>Data Warehouse Engineer</a:t>
          </a:r>
        </a:p>
        <a:p>
          <a:pPr marL="0" lvl="0" indent="0" algn="ctr" defTabSz="488950">
            <a:lnSpc>
              <a:spcPct val="90000"/>
            </a:lnSpc>
            <a:spcBef>
              <a:spcPct val="0"/>
            </a:spcBef>
            <a:spcAft>
              <a:spcPct val="35000"/>
            </a:spcAft>
            <a:buNone/>
          </a:pPr>
          <a:r>
            <a:rPr lang="en-US" sz="1100" kern="1200" dirty="0">
              <a:latin typeface="Consolas" panose="020B0609020204030204" pitchFamily="49" charset="0"/>
            </a:rPr>
            <a:t>(3-7 Years)</a:t>
          </a:r>
        </a:p>
      </dsp:txBody>
      <dsp:txXfrm>
        <a:off x="3477007" y="3656377"/>
        <a:ext cx="1929166" cy="6687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9522C-61B5-4296-83D0-20D5BB337FD7}">
      <dsp:nvSpPr>
        <dsp:cNvPr id="0" name=""/>
        <dsp:cNvSpPr/>
      </dsp:nvSpPr>
      <dsp:spPr>
        <a:xfrm>
          <a:off x="6913735" y="0"/>
          <a:ext cx="2921857" cy="56071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onsolas" panose="020B0609020204030204" pitchFamily="49" charset="0"/>
            </a:rPr>
            <a:t>Advanced Level</a:t>
          </a:r>
        </a:p>
      </dsp:txBody>
      <dsp:txXfrm>
        <a:off x="6913735" y="0"/>
        <a:ext cx="2921857" cy="1682136"/>
      </dsp:txXfrm>
    </dsp:sp>
    <dsp:sp modelId="{98A15FAB-7D18-4453-BBD2-28292110534F}">
      <dsp:nvSpPr>
        <dsp:cNvPr id="0" name=""/>
        <dsp:cNvSpPr/>
      </dsp:nvSpPr>
      <dsp:spPr>
        <a:xfrm>
          <a:off x="3169257" y="0"/>
          <a:ext cx="3412103" cy="56071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onsolas" panose="020B0609020204030204" pitchFamily="49" charset="0"/>
            </a:rPr>
            <a:t>Mid Level</a:t>
          </a:r>
        </a:p>
      </dsp:txBody>
      <dsp:txXfrm>
        <a:off x="3169257" y="0"/>
        <a:ext cx="3412103" cy="1682136"/>
      </dsp:txXfrm>
    </dsp:sp>
    <dsp:sp modelId="{EBA3AFD8-7A86-4E83-B356-2B30E827D234}">
      <dsp:nvSpPr>
        <dsp:cNvPr id="0" name=""/>
        <dsp:cNvSpPr/>
      </dsp:nvSpPr>
      <dsp:spPr>
        <a:xfrm>
          <a:off x="262562" y="0"/>
          <a:ext cx="2574318" cy="56071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latin typeface="Consolas" panose="020B0609020204030204" pitchFamily="49" charset="0"/>
            </a:rPr>
            <a:t>Entry Level</a:t>
          </a:r>
        </a:p>
      </dsp:txBody>
      <dsp:txXfrm>
        <a:off x="262562" y="0"/>
        <a:ext cx="2574318" cy="1682136"/>
      </dsp:txXfrm>
    </dsp:sp>
    <dsp:sp modelId="{8AF7CDFA-DC5B-48B2-BC71-CCA22195C562}">
      <dsp:nvSpPr>
        <dsp:cNvPr id="0" name=""/>
        <dsp:cNvSpPr/>
      </dsp:nvSpPr>
      <dsp:spPr>
        <a:xfrm>
          <a:off x="491037" y="1594264"/>
          <a:ext cx="2187876" cy="830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onsolas" panose="020B0609020204030204" pitchFamily="49" charset="0"/>
            </a:rPr>
            <a:t>Data Analyst</a:t>
          </a:r>
        </a:p>
        <a:p>
          <a:pPr marL="0" lvl="0" indent="0" algn="ctr" defTabSz="577850">
            <a:lnSpc>
              <a:spcPct val="90000"/>
            </a:lnSpc>
            <a:spcBef>
              <a:spcPct val="0"/>
            </a:spcBef>
            <a:spcAft>
              <a:spcPct val="35000"/>
            </a:spcAft>
            <a:buNone/>
          </a:pPr>
          <a:r>
            <a:rPr lang="en-US" sz="1300" kern="1200" dirty="0">
              <a:latin typeface="Consolas" panose="020B0609020204030204" pitchFamily="49" charset="0"/>
            </a:rPr>
            <a:t>(0-2 Years)</a:t>
          </a:r>
        </a:p>
      </dsp:txBody>
      <dsp:txXfrm>
        <a:off x="515374" y="1618601"/>
        <a:ext cx="2139202" cy="782263"/>
      </dsp:txXfrm>
    </dsp:sp>
    <dsp:sp modelId="{08976093-2A39-49BB-A479-1A1D1A91F0C3}">
      <dsp:nvSpPr>
        <dsp:cNvPr id="0" name=""/>
        <dsp:cNvSpPr/>
      </dsp:nvSpPr>
      <dsp:spPr>
        <a:xfrm rot="61923">
          <a:off x="2678837" y="2004884"/>
          <a:ext cx="942503" cy="26674"/>
        </a:xfrm>
        <a:custGeom>
          <a:avLst/>
          <a:gdLst/>
          <a:ahLst/>
          <a:cxnLst/>
          <a:rect l="0" t="0" r="0" b="0"/>
          <a:pathLst>
            <a:path>
              <a:moveTo>
                <a:pt x="0" y="13337"/>
              </a:moveTo>
              <a:lnTo>
                <a:pt x="942503" y="1333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onsolas" panose="020B0609020204030204" pitchFamily="49" charset="0"/>
          </a:endParaRPr>
        </a:p>
      </dsp:txBody>
      <dsp:txXfrm>
        <a:off x="3126526" y="1994659"/>
        <a:ext cx="47125" cy="47125"/>
      </dsp:txXfrm>
    </dsp:sp>
    <dsp:sp modelId="{2468225C-5BFF-447B-A322-B1594D66AE07}">
      <dsp:nvSpPr>
        <dsp:cNvPr id="0" name=""/>
        <dsp:cNvSpPr/>
      </dsp:nvSpPr>
      <dsp:spPr>
        <a:xfrm>
          <a:off x="3621264" y="1611240"/>
          <a:ext cx="2622722" cy="830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onsolas" panose="020B0609020204030204" pitchFamily="49" charset="0"/>
            </a:rPr>
            <a:t>Senior Data Analyst</a:t>
          </a:r>
        </a:p>
        <a:p>
          <a:pPr marL="0" lvl="0" indent="0" algn="ctr" defTabSz="577850">
            <a:lnSpc>
              <a:spcPct val="90000"/>
            </a:lnSpc>
            <a:spcBef>
              <a:spcPct val="0"/>
            </a:spcBef>
            <a:spcAft>
              <a:spcPct val="35000"/>
            </a:spcAft>
            <a:buNone/>
          </a:pPr>
          <a:r>
            <a:rPr lang="en-US" sz="1300" kern="1200" dirty="0">
              <a:latin typeface="Consolas" panose="020B0609020204030204" pitchFamily="49" charset="0"/>
            </a:rPr>
            <a:t>(3-6 Years)</a:t>
          </a:r>
        </a:p>
      </dsp:txBody>
      <dsp:txXfrm>
        <a:off x="3645601" y="1635577"/>
        <a:ext cx="2574048" cy="782263"/>
      </dsp:txXfrm>
    </dsp:sp>
    <dsp:sp modelId="{8103A629-979D-4CB0-9DD6-CD4DA1B76BB6}">
      <dsp:nvSpPr>
        <dsp:cNvPr id="0" name=""/>
        <dsp:cNvSpPr/>
      </dsp:nvSpPr>
      <dsp:spPr>
        <a:xfrm rot="20989247">
          <a:off x="6237702" y="1942809"/>
          <a:ext cx="798553" cy="26674"/>
        </a:xfrm>
        <a:custGeom>
          <a:avLst/>
          <a:gdLst/>
          <a:ahLst/>
          <a:cxnLst/>
          <a:rect l="0" t="0" r="0" b="0"/>
          <a:pathLst>
            <a:path>
              <a:moveTo>
                <a:pt x="0" y="13337"/>
              </a:moveTo>
              <a:lnTo>
                <a:pt x="798553" y="13337"/>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onsolas" panose="020B0609020204030204" pitchFamily="49" charset="0"/>
          </a:endParaRPr>
        </a:p>
      </dsp:txBody>
      <dsp:txXfrm>
        <a:off x="6617014" y="1936182"/>
        <a:ext cx="39927" cy="39927"/>
      </dsp:txXfrm>
    </dsp:sp>
    <dsp:sp modelId="{A0B98351-F2FE-4905-84CB-77F75E31A59A}">
      <dsp:nvSpPr>
        <dsp:cNvPr id="0" name=""/>
        <dsp:cNvSpPr/>
      </dsp:nvSpPr>
      <dsp:spPr>
        <a:xfrm>
          <a:off x="7029970" y="1470114"/>
          <a:ext cx="2553372" cy="830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onsolas" panose="020B0609020204030204" pitchFamily="49" charset="0"/>
            </a:rPr>
            <a:t>Data Scientist</a:t>
          </a:r>
        </a:p>
        <a:p>
          <a:pPr marL="0" lvl="0" indent="0" algn="ctr" defTabSz="577850">
            <a:lnSpc>
              <a:spcPct val="90000"/>
            </a:lnSpc>
            <a:spcBef>
              <a:spcPct val="0"/>
            </a:spcBef>
            <a:spcAft>
              <a:spcPct val="35000"/>
            </a:spcAft>
            <a:buNone/>
          </a:pPr>
          <a:r>
            <a:rPr lang="en-US" sz="1300" kern="1200" dirty="0">
              <a:latin typeface="Consolas" panose="020B0609020204030204" pitchFamily="49" charset="0"/>
            </a:rPr>
            <a:t>(7+ Years)</a:t>
          </a:r>
        </a:p>
      </dsp:txBody>
      <dsp:txXfrm>
        <a:off x="7054307" y="1494451"/>
        <a:ext cx="2504698" cy="782263"/>
      </dsp:txXfrm>
    </dsp:sp>
    <dsp:sp modelId="{8312141E-EE27-4DFD-B51E-20C804DCE16B}">
      <dsp:nvSpPr>
        <dsp:cNvPr id="0" name=""/>
        <dsp:cNvSpPr/>
      </dsp:nvSpPr>
      <dsp:spPr>
        <a:xfrm rot="2770537">
          <a:off x="6067967" y="2426286"/>
          <a:ext cx="1144652" cy="26674"/>
        </a:xfrm>
        <a:custGeom>
          <a:avLst/>
          <a:gdLst/>
          <a:ahLst/>
          <a:cxnLst/>
          <a:rect l="0" t="0" r="0" b="0"/>
          <a:pathLst>
            <a:path>
              <a:moveTo>
                <a:pt x="0" y="13337"/>
              </a:moveTo>
              <a:lnTo>
                <a:pt x="1144652" y="13337"/>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onsolas" panose="020B0609020204030204" pitchFamily="49" charset="0"/>
          </a:endParaRPr>
        </a:p>
      </dsp:txBody>
      <dsp:txXfrm>
        <a:off x="6611677" y="2411007"/>
        <a:ext cx="57232" cy="57232"/>
      </dsp:txXfrm>
    </dsp:sp>
    <dsp:sp modelId="{177279A5-42A3-43C6-8DC4-FA4B564C69B2}">
      <dsp:nvSpPr>
        <dsp:cNvPr id="0" name=""/>
        <dsp:cNvSpPr/>
      </dsp:nvSpPr>
      <dsp:spPr>
        <a:xfrm>
          <a:off x="7036601" y="2437068"/>
          <a:ext cx="2553372" cy="830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onsolas" panose="020B0609020204030204" pitchFamily="49" charset="0"/>
            </a:rPr>
            <a:t>Lead Data Scientist</a:t>
          </a:r>
        </a:p>
        <a:p>
          <a:pPr marL="0" lvl="0" indent="0" algn="ctr" defTabSz="577850">
            <a:lnSpc>
              <a:spcPct val="90000"/>
            </a:lnSpc>
            <a:spcBef>
              <a:spcPct val="0"/>
            </a:spcBef>
            <a:spcAft>
              <a:spcPct val="35000"/>
            </a:spcAft>
            <a:buNone/>
          </a:pPr>
          <a:r>
            <a:rPr lang="en-US" sz="1300" kern="1200" dirty="0">
              <a:latin typeface="Consolas" panose="020B0609020204030204" pitchFamily="49" charset="0"/>
            </a:rPr>
            <a:t>(10+ Years)</a:t>
          </a:r>
        </a:p>
      </dsp:txBody>
      <dsp:txXfrm>
        <a:off x="7060938" y="2461405"/>
        <a:ext cx="2504698" cy="782263"/>
      </dsp:txXfrm>
    </dsp:sp>
    <dsp:sp modelId="{8AC8273F-E36A-42CD-8A49-65D6956A5C92}">
      <dsp:nvSpPr>
        <dsp:cNvPr id="0" name=""/>
        <dsp:cNvSpPr/>
      </dsp:nvSpPr>
      <dsp:spPr>
        <a:xfrm rot="3442155">
          <a:off x="2281951" y="2721925"/>
          <a:ext cx="1723013" cy="26674"/>
        </a:xfrm>
        <a:custGeom>
          <a:avLst/>
          <a:gdLst/>
          <a:ahLst/>
          <a:cxnLst/>
          <a:rect l="0" t="0" r="0" b="0"/>
          <a:pathLst>
            <a:path>
              <a:moveTo>
                <a:pt x="0" y="13337"/>
              </a:moveTo>
              <a:lnTo>
                <a:pt x="1723013" y="13337"/>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latin typeface="Consolas" panose="020B0609020204030204" pitchFamily="49" charset="0"/>
          </a:endParaRPr>
        </a:p>
      </dsp:txBody>
      <dsp:txXfrm>
        <a:off x="3100382" y="2692187"/>
        <a:ext cx="86150" cy="86150"/>
      </dsp:txXfrm>
    </dsp:sp>
    <dsp:sp modelId="{34F41A60-2124-4D24-A880-1F2DF122F037}">
      <dsp:nvSpPr>
        <dsp:cNvPr id="0" name=""/>
        <dsp:cNvSpPr/>
      </dsp:nvSpPr>
      <dsp:spPr>
        <a:xfrm>
          <a:off x="3608002" y="3045323"/>
          <a:ext cx="2622722" cy="830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Consolas" panose="020B0609020204030204" pitchFamily="49" charset="0"/>
            </a:rPr>
            <a:t>Business Intelligence Analyst</a:t>
          </a:r>
        </a:p>
        <a:p>
          <a:pPr marL="0" lvl="0" indent="0" algn="ctr" defTabSz="622300">
            <a:lnSpc>
              <a:spcPct val="90000"/>
            </a:lnSpc>
            <a:spcBef>
              <a:spcPct val="0"/>
            </a:spcBef>
            <a:spcAft>
              <a:spcPct val="35000"/>
            </a:spcAft>
            <a:buNone/>
          </a:pPr>
          <a:r>
            <a:rPr lang="en-US" sz="1400" kern="1200" dirty="0">
              <a:latin typeface="Consolas" panose="020B0609020204030204" pitchFamily="49" charset="0"/>
            </a:rPr>
            <a:t>(2-5 Years)</a:t>
          </a:r>
        </a:p>
      </dsp:txBody>
      <dsp:txXfrm>
        <a:off x="3632339" y="3069660"/>
        <a:ext cx="2574048" cy="782263"/>
      </dsp:txXfrm>
    </dsp:sp>
    <dsp:sp modelId="{341178B3-9AE6-4FBF-9041-550A1C13A152}">
      <dsp:nvSpPr>
        <dsp:cNvPr id="0" name=""/>
        <dsp:cNvSpPr/>
      </dsp:nvSpPr>
      <dsp:spPr>
        <a:xfrm rot="1682912">
          <a:off x="6176355" y="3665127"/>
          <a:ext cx="925834" cy="26674"/>
        </a:xfrm>
        <a:custGeom>
          <a:avLst/>
          <a:gdLst/>
          <a:ahLst/>
          <a:cxnLst/>
          <a:rect l="0" t="0" r="0" b="0"/>
          <a:pathLst>
            <a:path>
              <a:moveTo>
                <a:pt x="0" y="13337"/>
              </a:moveTo>
              <a:lnTo>
                <a:pt x="925834" y="13337"/>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Consolas" panose="020B0609020204030204" pitchFamily="49" charset="0"/>
          </a:endParaRPr>
        </a:p>
      </dsp:txBody>
      <dsp:txXfrm>
        <a:off x="6616126" y="3655318"/>
        <a:ext cx="46291" cy="46291"/>
      </dsp:txXfrm>
    </dsp:sp>
    <dsp:sp modelId="{DE9C1A50-F658-4AA9-B922-CEDA52522C07}">
      <dsp:nvSpPr>
        <dsp:cNvPr id="0" name=""/>
        <dsp:cNvSpPr/>
      </dsp:nvSpPr>
      <dsp:spPr>
        <a:xfrm>
          <a:off x="7047819" y="3480668"/>
          <a:ext cx="2553372" cy="830937"/>
        </a:xfrm>
        <a:prstGeom prst="roundRect">
          <a:avLst>
            <a:gd name="adj" fmla="val 10000"/>
          </a:avLst>
        </a:prstGeom>
        <a:solidFill>
          <a:schemeClr val="accent3">
            <a:lumMod val="7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Consolas" panose="020B0609020204030204" pitchFamily="49" charset="0"/>
            </a:rPr>
            <a:t>Business Solutions Manager</a:t>
          </a:r>
        </a:p>
        <a:p>
          <a:pPr marL="0" lvl="0" indent="0" algn="ctr" defTabSz="577850">
            <a:lnSpc>
              <a:spcPct val="90000"/>
            </a:lnSpc>
            <a:spcBef>
              <a:spcPct val="0"/>
            </a:spcBef>
            <a:spcAft>
              <a:spcPct val="35000"/>
            </a:spcAft>
            <a:buNone/>
          </a:pPr>
          <a:r>
            <a:rPr lang="en-US" sz="1300" kern="1200" dirty="0">
              <a:latin typeface="Consolas" panose="020B0609020204030204" pitchFamily="49" charset="0"/>
            </a:rPr>
            <a:t>(6+ Years)</a:t>
          </a:r>
        </a:p>
      </dsp:txBody>
      <dsp:txXfrm>
        <a:off x="7072156" y="3505005"/>
        <a:ext cx="2504698" cy="782263"/>
      </dsp:txXfrm>
    </dsp:sp>
    <dsp:sp modelId="{E4073036-5439-46B1-BB0A-C9BD01267DDB}">
      <dsp:nvSpPr>
        <dsp:cNvPr id="0" name=""/>
        <dsp:cNvSpPr/>
      </dsp:nvSpPr>
      <dsp:spPr>
        <a:xfrm rot="3622932">
          <a:off x="5812608" y="4166108"/>
          <a:ext cx="1653328" cy="26674"/>
        </a:xfrm>
        <a:custGeom>
          <a:avLst/>
          <a:gdLst/>
          <a:ahLst/>
          <a:cxnLst/>
          <a:rect l="0" t="0" r="0" b="0"/>
          <a:pathLst>
            <a:path>
              <a:moveTo>
                <a:pt x="0" y="13337"/>
              </a:moveTo>
              <a:lnTo>
                <a:pt x="1653328" y="13337"/>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97939" y="4138112"/>
        <a:ext cx="82666" cy="82666"/>
      </dsp:txXfrm>
    </dsp:sp>
    <dsp:sp modelId="{7F6908E3-1955-4611-8448-E1313893C8F9}">
      <dsp:nvSpPr>
        <dsp:cNvPr id="0" name=""/>
        <dsp:cNvSpPr/>
      </dsp:nvSpPr>
      <dsp:spPr>
        <a:xfrm>
          <a:off x="7047819" y="4482629"/>
          <a:ext cx="2553372" cy="83093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Product Manager</a:t>
          </a:r>
        </a:p>
        <a:p>
          <a:pPr marL="0" lvl="0" indent="0" algn="ctr" defTabSz="577850">
            <a:lnSpc>
              <a:spcPct val="90000"/>
            </a:lnSpc>
            <a:spcBef>
              <a:spcPct val="0"/>
            </a:spcBef>
            <a:spcAft>
              <a:spcPct val="35000"/>
            </a:spcAft>
            <a:buNone/>
          </a:pPr>
          <a:r>
            <a:rPr lang="en-US" sz="1300" kern="1200" dirty="0"/>
            <a:t>(8+ Years)</a:t>
          </a:r>
        </a:p>
      </dsp:txBody>
      <dsp:txXfrm>
        <a:off x="7072156" y="4506966"/>
        <a:ext cx="2504698" cy="782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74D2F-39A2-463C-AF86-F2D5FACCDA2E}">
      <dsp:nvSpPr>
        <dsp:cNvPr id="0" name=""/>
        <dsp:cNvSpPr/>
      </dsp:nvSpPr>
      <dsp:spPr>
        <a:xfrm rot="5400000">
          <a:off x="-272862" y="274019"/>
          <a:ext cx="1819081" cy="1273356"/>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2000-2010</a:t>
          </a:r>
        </a:p>
      </dsp:txBody>
      <dsp:txXfrm rot="-5400000">
        <a:off x="1" y="637834"/>
        <a:ext cx="1273356" cy="545725"/>
      </dsp:txXfrm>
    </dsp:sp>
    <dsp:sp modelId="{D63D290E-91F9-46F5-ADAB-F7E8A126C52C}">
      <dsp:nvSpPr>
        <dsp:cNvPr id="0" name=""/>
        <dsp:cNvSpPr/>
      </dsp:nvSpPr>
      <dsp:spPr>
        <a:xfrm rot="5400000">
          <a:off x="4547903" y="-3273389"/>
          <a:ext cx="1182402" cy="7731495"/>
        </a:xfrm>
        <a:prstGeom prst="round2Same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Transition from traditional database system to relational model and no query models like NOSQL</a:t>
          </a:r>
        </a:p>
        <a:p>
          <a:pPr marL="171450" lvl="1" indent="-171450" algn="l" defTabSz="755650">
            <a:lnSpc>
              <a:spcPct val="90000"/>
            </a:lnSpc>
            <a:spcBef>
              <a:spcPct val="0"/>
            </a:spcBef>
            <a:spcAft>
              <a:spcPct val="15000"/>
            </a:spcAft>
            <a:buChar char="•"/>
          </a:pPr>
          <a:r>
            <a:rPr lang="en-US" sz="1700" kern="1200" dirty="0"/>
            <a:t>Big Data analytics boom</a:t>
          </a:r>
        </a:p>
      </dsp:txBody>
      <dsp:txXfrm rot="-5400000">
        <a:off x="1273357" y="58877"/>
        <a:ext cx="7673775" cy="1066962"/>
      </dsp:txXfrm>
    </dsp:sp>
    <dsp:sp modelId="{B152A1DA-EFFF-439A-817B-9B952D593E8A}">
      <dsp:nvSpPr>
        <dsp:cNvPr id="0" name=""/>
        <dsp:cNvSpPr/>
      </dsp:nvSpPr>
      <dsp:spPr>
        <a:xfrm rot="5400000">
          <a:off x="-272862" y="1901113"/>
          <a:ext cx="1819081" cy="1273356"/>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2010-2020</a:t>
          </a:r>
        </a:p>
      </dsp:txBody>
      <dsp:txXfrm rot="-5400000">
        <a:off x="1" y="2264928"/>
        <a:ext cx="1273356" cy="545725"/>
      </dsp:txXfrm>
    </dsp:sp>
    <dsp:sp modelId="{6DCB743E-041A-4ECA-83E4-757B7C38925A}">
      <dsp:nvSpPr>
        <dsp:cNvPr id="0" name=""/>
        <dsp:cNvSpPr/>
      </dsp:nvSpPr>
      <dsp:spPr>
        <a:xfrm rot="5400000">
          <a:off x="4547903" y="-1646295"/>
          <a:ext cx="1182402" cy="7731495"/>
        </a:xfrm>
        <a:prstGeom prst="round2Same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Evolution of Big Data tech by the cloud integration services</a:t>
          </a:r>
        </a:p>
        <a:p>
          <a:pPr marL="171450" lvl="1" indent="-171450" algn="l" defTabSz="755650">
            <a:lnSpc>
              <a:spcPct val="90000"/>
            </a:lnSpc>
            <a:spcBef>
              <a:spcPct val="0"/>
            </a:spcBef>
            <a:spcAft>
              <a:spcPct val="15000"/>
            </a:spcAft>
            <a:buChar char="•"/>
          </a:pPr>
          <a:r>
            <a:rPr lang="en-US" sz="1700" kern="1200" dirty="0"/>
            <a:t>Real time data processing</a:t>
          </a:r>
        </a:p>
        <a:p>
          <a:pPr marL="171450" lvl="1" indent="-171450" algn="l" defTabSz="755650">
            <a:lnSpc>
              <a:spcPct val="90000"/>
            </a:lnSpc>
            <a:spcBef>
              <a:spcPct val="0"/>
            </a:spcBef>
            <a:spcAft>
              <a:spcPct val="15000"/>
            </a:spcAft>
            <a:buChar char="•"/>
          </a:pPr>
          <a:r>
            <a:rPr lang="en-US" sz="1700" kern="1200" dirty="0"/>
            <a:t>Foundation of Data Engineer as a key role due to the massive volume of data being managed</a:t>
          </a:r>
        </a:p>
      </dsp:txBody>
      <dsp:txXfrm rot="-5400000">
        <a:off x="1273357" y="1685971"/>
        <a:ext cx="7673775" cy="1066962"/>
      </dsp:txXfrm>
    </dsp:sp>
    <dsp:sp modelId="{F8AFB47A-36DC-453D-A0E0-BFB34786EB7A}">
      <dsp:nvSpPr>
        <dsp:cNvPr id="0" name=""/>
        <dsp:cNvSpPr/>
      </dsp:nvSpPr>
      <dsp:spPr>
        <a:xfrm rot="5400000">
          <a:off x="-272862" y="3528207"/>
          <a:ext cx="1819081" cy="1273356"/>
        </a:xfrm>
        <a:prstGeom prst="chevron">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2020- Present</a:t>
          </a:r>
        </a:p>
      </dsp:txBody>
      <dsp:txXfrm rot="-5400000">
        <a:off x="1" y="3892022"/>
        <a:ext cx="1273356" cy="545725"/>
      </dsp:txXfrm>
    </dsp:sp>
    <dsp:sp modelId="{CBF851AC-3B8C-4BA6-A61A-E27DD65E6841}">
      <dsp:nvSpPr>
        <dsp:cNvPr id="0" name=""/>
        <dsp:cNvSpPr/>
      </dsp:nvSpPr>
      <dsp:spPr>
        <a:xfrm rot="5400000">
          <a:off x="4547903" y="-19201"/>
          <a:ext cx="1182402" cy="7731495"/>
        </a:xfrm>
        <a:prstGeom prst="round2SameRect">
          <a:avLst/>
        </a:prstGeom>
        <a:solidFill>
          <a:schemeClr val="dk1">
            <a:alpha val="90000"/>
            <a:tint val="40000"/>
            <a:hueOff val="0"/>
            <a:satOff val="0"/>
            <a:lumOff val="0"/>
            <a:alphaOff val="0"/>
          </a:schemeClr>
        </a:solidFill>
        <a:ln w="1905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With rise of computation power the field is moving towards merging with advancements in AI and ML</a:t>
          </a:r>
        </a:p>
        <a:p>
          <a:pPr marL="171450" lvl="1" indent="-171450" algn="l" defTabSz="755650">
            <a:lnSpc>
              <a:spcPct val="90000"/>
            </a:lnSpc>
            <a:spcBef>
              <a:spcPct val="0"/>
            </a:spcBef>
            <a:spcAft>
              <a:spcPct val="15000"/>
            </a:spcAft>
            <a:buChar char="•"/>
          </a:pPr>
          <a:r>
            <a:rPr lang="en-US" sz="1700" kern="1200" dirty="0"/>
            <a:t>Data driven decision has become crucial in business strategies</a:t>
          </a:r>
        </a:p>
        <a:p>
          <a:pPr marL="171450" lvl="1" indent="-171450" algn="l" defTabSz="755650">
            <a:lnSpc>
              <a:spcPct val="90000"/>
            </a:lnSpc>
            <a:spcBef>
              <a:spcPct val="0"/>
            </a:spcBef>
            <a:spcAft>
              <a:spcPct val="15000"/>
            </a:spcAft>
            <a:buChar char="•"/>
          </a:pPr>
          <a:r>
            <a:rPr lang="en-US" sz="1700" kern="1200" dirty="0"/>
            <a:t>AI is replacing early roles like data cleansing, optimization and filtering</a:t>
          </a:r>
        </a:p>
      </dsp:txBody>
      <dsp:txXfrm rot="-5400000">
        <a:off x="1273357" y="3313065"/>
        <a:ext cx="7673775" cy="106696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8221-D9A1-9594-F633-0A7762771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748EE0-B5DD-6426-6BF7-4F348A587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DCDD53-C993-DB23-59E0-954ECDF2012D}"/>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5" name="Footer Placeholder 4">
            <a:extLst>
              <a:ext uri="{FF2B5EF4-FFF2-40B4-BE49-F238E27FC236}">
                <a16:creationId xmlns:a16="http://schemas.microsoft.com/office/drawing/2014/main" id="{2518BE07-325A-BD84-A790-05354D376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DD61E-E911-A907-BB54-0203A24EEE90}"/>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4199736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4523F-5EA9-3523-37EA-8E3836D08B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6B4E0F-A48A-4DF6-E21A-DD5EC8D44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4BD54-AF45-12DF-4DA6-BCB3DBB455C1}"/>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5" name="Footer Placeholder 4">
            <a:extLst>
              <a:ext uri="{FF2B5EF4-FFF2-40B4-BE49-F238E27FC236}">
                <a16:creationId xmlns:a16="http://schemas.microsoft.com/office/drawing/2014/main" id="{0EE64857-0AFF-90BD-8EED-97992616F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01643-1817-8967-0668-DD57B7B25567}"/>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66294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F5BC1-9445-B17D-C5B0-F87C184F67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EE0D69-A208-F3E5-A8EB-88DD347174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187AAA-68BF-F9D2-6E6A-5017FB197331}"/>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5" name="Footer Placeholder 4">
            <a:extLst>
              <a:ext uri="{FF2B5EF4-FFF2-40B4-BE49-F238E27FC236}">
                <a16:creationId xmlns:a16="http://schemas.microsoft.com/office/drawing/2014/main" id="{4E3AE9E0-6B2E-DB50-5597-D93F4A3E0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9A130-9E1F-4171-AB26-5E553ED27D9C}"/>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3734234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80D08-ED12-4E21-7549-5501AAA2B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CDC7DE-7AB1-C463-0E49-1F5CD27AE5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9343E-CC3A-A103-83AD-A0F8A8A762EF}"/>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5" name="Footer Placeholder 4">
            <a:extLst>
              <a:ext uri="{FF2B5EF4-FFF2-40B4-BE49-F238E27FC236}">
                <a16:creationId xmlns:a16="http://schemas.microsoft.com/office/drawing/2014/main" id="{927E7378-2563-1C9C-8CD8-16C75D296B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63F22D-5336-C439-F0FC-E507416255B1}"/>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1188474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7691-F7B1-685F-F0A2-40F14B210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6BEF9B-11C3-D361-41E5-92D4189CDA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335AE4-02BA-EE82-FB6F-1616C9CAF69D}"/>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5" name="Footer Placeholder 4">
            <a:extLst>
              <a:ext uri="{FF2B5EF4-FFF2-40B4-BE49-F238E27FC236}">
                <a16:creationId xmlns:a16="http://schemas.microsoft.com/office/drawing/2014/main" id="{32C07053-ED56-E288-158B-250D48DE7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B69B0-08A5-D1F3-3EDC-C4394C1FBC1A}"/>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385001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3A20-1CE8-A7BC-FAD9-7C15BAB472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267EE0-9341-5A1F-3AC4-AA4E47EADD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30BC01-8E33-15F8-D897-2F3BEAB7F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E5373-EC2F-FF52-E56E-75374F7FC035}"/>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6" name="Footer Placeholder 5">
            <a:extLst>
              <a:ext uri="{FF2B5EF4-FFF2-40B4-BE49-F238E27FC236}">
                <a16:creationId xmlns:a16="http://schemas.microsoft.com/office/drawing/2014/main" id="{1B8EF395-F139-F76C-C0E8-5C98CB2233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481A7-25CC-1BAC-3B1A-D8A2069FB4C5}"/>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2838050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DC57-846C-A8C3-21E2-DFF2CFBEFE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EA5130-1B39-A39F-B54B-3D66532A23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75C2BA-F8F2-0C77-6906-89D37A8C53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7E8B19-263A-4D28-DF01-5643FCCE46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D13244-F489-B0F5-971A-A11333B072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BD997D-ADB4-6DE6-3A02-D3A001DD765E}"/>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8" name="Footer Placeholder 7">
            <a:extLst>
              <a:ext uri="{FF2B5EF4-FFF2-40B4-BE49-F238E27FC236}">
                <a16:creationId xmlns:a16="http://schemas.microsoft.com/office/drawing/2014/main" id="{F016ED5B-A3AE-93A9-8F1A-874147C395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1CD542-DE73-816D-1FEC-2C575811F653}"/>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112705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21D4-610E-5399-C075-7D07C2A4C2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19BC6-570C-E999-D64B-13F3307B28FF}"/>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4" name="Footer Placeholder 3">
            <a:extLst>
              <a:ext uri="{FF2B5EF4-FFF2-40B4-BE49-F238E27FC236}">
                <a16:creationId xmlns:a16="http://schemas.microsoft.com/office/drawing/2014/main" id="{70AD79C5-CD65-EA81-F41F-9F8E6092D8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A0AE20-68BA-B1D1-BE5B-C0E143A48F82}"/>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489446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76B9-ED98-5A38-1E9A-6553D9AEF310}"/>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3" name="Footer Placeholder 2">
            <a:extLst>
              <a:ext uri="{FF2B5EF4-FFF2-40B4-BE49-F238E27FC236}">
                <a16:creationId xmlns:a16="http://schemas.microsoft.com/office/drawing/2014/main" id="{269E7734-D1EC-7727-9C9F-020CCFDA17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3FA43B-661F-6EA2-BEE1-6F3221E0BFAE}"/>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50174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7C4E-3ABB-A590-A789-02114BE0C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AC33D7-C76F-C5FC-DE32-AE9397757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77688C-9C92-ED58-9FD5-4747B77C9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F1468-CEFC-64F0-CE9B-17FDF8537952}"/>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6" name="Footer Placeholder 5">
            <a:extLst>
              <a:ext uri="{FF2B5EF4-FFF2-40B4-BE49-F238E27FC236}">
                <a16:creationId xmlns:a16="http://schemas.microsoft.com/office/drawing/2014/main" id="{EC098F03-B652-0C10-500C-BBED20B8C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F6A9-5AB0-E654-EBA3-5F2291434296}"/>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261450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7BD7-7594-D74A-0D86-937F68516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5D069F-BC38-E690-F378-0684634C8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872A00-D92F-574D-46C9-756C26701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2E93A-90CF-C550-D78B-3E9E994915C9}"/>
              </a:ext>
            </a:extLst>
          </p:cNvPr>
          <p:cNvSpPr>
            <a:spLocks noGrp="1"/>
          </p:cNvSpPr>
          <p:nvPr>
            <p:ph type="dt" sz="half" idx="10"/>
          </p:nvPr>
        </p:nvSpPr>
        <p:spPr/>
        <p:txBody>
          <a:bodyPr/>
          <a:lstStyle/>
          <a:p>
            <a:fld id="{248756A2-954A-46EF-89A9-C0CB2FE8EE2D}" type="datetimeFigureOut">
              <a:rPr lang="en-US" smtClean="0"/>
              <a:t>2/4/2025</a:t>
            </a:fld>
            <a:endParaRPr lang="en-US"/>
          </a:p>
        </p:txBody>
      </p:sp>
      <p:sp>
        <p:nvSpPr>
          <p:cNvPr id="6" name="Footer Placeholder 5">
            <a:extLst>
              <a:ext uri="{FF2B5EF4-FFF2-40B4-BE49-F238E27FC236}">
                <a16:creationId xmlns:a16="http://schemas.microsoft.com/office/drawing/2014/main" id="{1A0FC61E-1423-5E5F-DF34-43ABD45C8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88A6C-2E8D-87DA-C1E3-EE0E8D6D64DB}"/>
              </a:ext>
            </a:extLst>
          </p:cNvPr>
          <p:cNvSpPr>
            <a:spLocks noGrp="1"/>
          </p:cNvSpPr>
          <p:nvPr>
            <p:ph type="sldNum" sz="quarter" idx="12"/>
          </p:nvPr>
        </p:nvSpPr>
        <p:spPr/>
        <p:txBody>
          <a:bodyPr/>
          <a:lstStyle/>
          <a:p>
            <a:fld id="{82946A90-23AA-4A1F-9486-5A9C85413BE9}" type="slidenum">
              <a:rPr lang="en-US" smtClean="0"/>
              <a:t>‹#›</a:t>
            </a:fld>
            <a:endParaRPr lang="en-US"/>
          </a:p>
        </p:txBody>
      </p:sp>
    </p:spTree>
    <p:extLst>
      <p:ext uri="{BB962C8B-B14F-4D97-AF65-F5344CB8AC3E}">
        <p14:creationId xmlns:p14="http://schemas.microsoft.com/office/powerpoint/2010/main" val="33783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A866E-9C65-3E52-3202-5E3909EC31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081A9-FCB2-2D90-BC3E-CF180E356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ADD89-39E5-31B5-ED4D-10013F1A7F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8756A2-954A-46EF-89A9-C0CB2FE8EE2D}" type="datetimeFigureOut">
              <a:rPr lang="en-US" smtClean="0"/>
              <a:t>2/4/2025</a:t>
            </a:fld>
            <a:endParaRPr lang="en-US"/>
          </a:p>
        </p:txBody>
      </p:sp>
      <p:sp>
        <p:nvSpPr>
          <p:cNvPr id="5" name="Footer Placeholder 4">
            <a:extLst>
              <a:ext uri="{FF2B5EF4-FFF2-40B4-BE49-F238E27FC236}">
                <a16:creationId xmlns:a16="http://schemas.microsoft.com/office/drawing/2014/main" id="{15719478-9092-8072-0BA2-53E4FE2BC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6916F4-EE5E-650B-BEFF-A83EC98E11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946A90-23AA-4A1F-9486-5A9C85413BE9}" type="slidenum">
              <a:rPr lang="en-US" smtClean="0"/>
              <a:t>‹#›</a:t>
            </a:fld>
            <a:endParaRPr lang="en-US"/>
          </a:p>
        </p:txBody>
      </p:sp>
    </p:spTree>
    <p:extLst>
      <p:ext uri="{BB962C8B-B14F-4D97-AF65-F5344CB8AC3E}">
        <p14:creationId xmlns:p14="http://schemas.microsoft.com/office/powerpoint/2010/main" val="32183413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kaggle.com/datasets/kaustubhb999/tomatoleaf/c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8.png"/><Relationship Id="rId2" Type="http://schemas.openxmlformats.org/officeDocument/2006/relationships/image" Target="../media/image5.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microsoft.com/office/2007/relationships/hdphoto" Target="../media/hdphoto1.wdp"/><Relationship Id="rId15" Type="http://schemas.openxmlformats.org/officeDocument/2006/relationships/image" Target="../media/image16.png"/><Relationship Id="rId10" Type="http://schemas.openxmlformats.org/officeDocument/2006/relationships/image" Target="../media/image12.png"/><Relationship Id="rId19"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11.png"/><Relationship Id="rId1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95C004-A3DD-5460-A578-78E5E4896267}"/>
              </a:ext>
            </a:extLst>
          </p:cNvPr>
          <p:cNvSpPr>
            <a:spLocks noGrp="1"/>
          </p:cNvSpPr>
          <p:nvPr>
            <p:ph type="ctrTitle"/>
          </p:nvPr>
        </p:nvSpPr>
        <p:spPr>
          <a:xfrm>
            <a:off x="5028785" y="1122363"/>
            <a:ext cx="6195805" cy="3946594"/>
          </a:xfrm>
        </p:spPr>
        <p:txBody>
          <a:bodyPr>
            <a:normAutofit fontScale="90000"/>
          </a:bodyPr>
          <a:lstStyle/>
          <a:p>
            <a:pPr algn="r"/>
            <a:r>
              <a:rPr lang="en-US" dirty="0">
                <a:latin typeface="Artifakt Element Black" panose="020B0A03050000020004" pitchFamily="34" charset="0"/>
                <a:ea typeface="Artifakt Element Black" panose="020B0A03050000020004" pitchFamily="34" charset="0"/>
              </a:rPr>
              <a:t>Use this QR to access the resources used in the presentation</a:t>
            </a:r>
          </a:p>
        </p:txBody>
      </p:sp>
      <p:pic>
        <p:nvPicPr>
          <p:cNvPr id="7" name="Picture 6" descr="A qr code on a white background&#10;&#10;Description automatically generated">
            <a:extLst>
              <a:ext uri="{FF2B5EF4-FFF2-40B4-BE49-F238E27FC236}">
                <a16:creationId xmlns:a16="http://schemas.microsoft.com/office/drawing/2014/main" id="{E61C4EAF-8C0E-1AAC-E4EE-7C77A96DD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89" y="1122363"/>
            <a:ext cx="4422499" cy="4422499"/>
          </a:xfrm>
          <a:prstGeom prst="rect">
            <a:avLst/>
          </a:prstGeom>
        </p:spPr>
      </p:pic>
      <p:sp>
        <p:nvSpPr>
          <p:cNvPr id="2" name="TextBox 1">
            <a:extLst>
              <a:ext uri="{FF2B5EF4-FFF2-40B4-BE49-F238E27FC236}">
                <a16:creationId xmlns:a16="http://schemas.microsoft.com/office/drawing/2014/main" id="{C57D3011-247D-5F54-A2CA-ACEBFBB21F99}"/>
              </a:ext>
            </a:extLst>
          </p:cNvPr>
          <p:cNvSpPr txBox="1"/>
          <p:nvPr/>
        </p:nvSpPr>
        <p:spPr>
          <a:xfrm>
            <a:off x="480389" y="5762142"/>
            <a:ext cx="6195805" cy="523220"/>
          </a:xfrm>
          <a:prstGeom prst="rect">
            <a:avLst/>
          </a:prstGeom>
          <a:noFill/>
        </p:spPr>
        <p:txBody>
          <a:bodyPr wrap="square" rtlCol="0">
            <a:spAutoFit/>
          </a:bodyPr>
          <a:lstStyle/>
          <a:p>
            <a:r>
              <a:rPr lang="en-US" sz="1400" b="1" dirty="0"/>
              <a:t>**If you have not filled the pre-workshop questionnaire please fill it now**</a:t>
            </a:r>
          </a:p>
          <a:p>
            <a:r>
              <a:rPr lang="en-US" sz="1400" b="1" dirty="0"/>
              <a:t>*Link is available in the QR Code</a:t>
            </a:r>
          </a:p>
        </p:txBody>
      </p:sp>
    </p:spTree>
    <p:extLst>
      <p:ext uri="{BB962C8B-B14F-4D97-AF65-F5344CB8AC3E}">
        <p14:creationId xmlns:p14="http://schemas.microsoft.com/office/powerpoint/2010/main" val="3979456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7DB943-F021-AF5D-E282-AAF702C8FA9E}"/>
              </a:ext>
            </a:extLst>
          </p:cNvPr>
          <p:cNvSpPr txBox="1"/>
          <p:nvPr/>
        </p:nvSpPr>
        <p:spPr>
          <a:xfrm rot="16200000">
            <a:off x="-2551838" y="2551836"/>
            <a:ext cx="6858002" cy="1754326"/>
          </a:xfrm>
          <a:prstGeom prst="rect">
            <a:avLst/>
          </a:prstGeom>
          <a:solidFill>
            <a:schemeClr val="tx1"/>
          </a:solidFill>
        </p:spPr>
        <p:txBody>
          <a:bodyPr wrap="square" rtlCol="0">
            <a:spAutoFit/>
          </a:bodyPr>
          <a:lstStyle/>
          <a:p>
            <a:r>
              <a:rPr lang="en-US" sz="5400" dirty="0">
                <a:solidFill>
                  <a:schemeClr val="bg1"/>
                </a:solidFill>
              </a:rPr>
              <a:t>Career Path for Aspiring Data Engineer</a:t>
            </a:r>
          </a:p>
        </p:txBody>
      </p:sp>
      <p:graphicFrame>
        <p:nvGraphicFramePr>
          <p:cNvPr id="7" name="Diagram 6">
            <a:extLst>
              <a:ext uri="{FF2B5EF4-FFF2-40B4-BE49-F238E27FC236}">
                <a16:creationId xmlns:a16="http://schemas.microsoft.com/office/drawing/2014/main" id="{6685285E-188E-DF11-F561-26CCA36D58FA}"/>
              </a:ext>
            </a:extLst>
          </p:cNvPr>
          <p:cNvGraphicFramePr/>
          <p:nvPr>
            <p:extLst>
              <p:ext uri="{D42A27DB-BD31-4B8C-83A1-F6EECF244321}">
                <p14:modId xmlns:p14="http://schemas.microsoft.com/office/powerpoint/2010/main" val="2296196469"/>
              </p:ext>
            </p:extLst>
          </p:nvPr>
        </p:nvGraphicFramePr>
        <p:xfrm>
          <a:off x="2580165" y="719665"/>
          <a:ext cx="908174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Straight Connector 10">
            <a:extLst>
              <a:ext uri="{FF2B5EF4-FFF2-40B4-BE49-F238E27FC236}">
                <a16:creationId xmlns:a16="http://schemas.microsoft.com/office/drawing/2014/main" id="{26034074-E523-68A3-00D2-CF3281796528}"/>
              </a:ext>
            </a:extLst>
          </p:cNvPr>
          <p:cNvCxnSpPr>
            <a:cxnSpLocks/>
          </p:cNvCxnSpPr>
          <p:nvPr/>
        </p:nvCxnSpPr>
        <p:spPr>
          <a:xfrm flipV="1">
            <a:off x="7965844" y="4421875"/>
            <a:ext cx="1369225" cy="370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FE2EC4E-398D-5991-5744-9E324F2DE561}"/>
              </a:ext>
            </a:extLst>
          </p:cNvPr>
          <p:cNvCxnSpPr>
            <a:cxnSpLocks/>
          </p:cNvCxnSpPr>
          <p:nvPr/>
        </p:nvCxnSpPr>
        <p:spPr>
          <a:xfrm>
            <a:off x="7965844" y="3542381"/>
            <a:ext cx="1369225" cy="934085"/>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DCD32DB-F358-DE90-08DF-8F9659666AFC}"/>
              </a:ext>
            </a:extLst>
          </p:cNvPr>
          <p:cNvCxnSpPr>
            <a:cxnSpLocks/>
          </p:cNvCxnSpPr>
          <p:nvPr/>
        </p:nvCxnSpPr>
        <p:spPr>
          <a:xfrm>
            <a:off x="7965844" y="4792687"/>
            <a:ext cx="1314634" cy="659594"/>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087678A-9A59-A5CB-44CF-47D91CA85173}"/>
              </a:ext>
            </a:extLst>
          </p:cNvPr>
          <p:cNvCxnSpPr>
            <a:cxnSpLocks/>
          </p:cNvCxnSpPr>
          <p:nvPr/>
        </p:nvCxnSpPr>
        <p:spPr>
          <a:xfrm flipV="1">
            <a:off x="7965844" y="3428998"/>
            <a:ext cx="1369225" cy="1363689"/>
          </a:xfrm>
          <a:prstGeom prst="line">
            <a:avLst/>
          </a:prstGeom>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D35D73-D1C1-CAAC-CAC1-5D9AC68A63B4}"/>
              </a:ext>
            </a:extLst>
          </p:cNvPr>
          <p:cNvSpPr/>
          <p:nvPr/>
        </p:nvSpPr>
        <p:spPr>
          <a:xfrm>
            <a:off x="8222284" y="1884029"/>
            <a:ext cx="3740178" cy="4012442"/>
          </a:xfrm>
          <a:prstGeom prst="arc">
            <a:avLst>
              <a:gd name="adj1" fmla="val 18599847"/>
              <a:gd name="adj2" fmla="val 3039786"/>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B286C6EA-5361-AC94-3FF1-7F0565B7FF2B}"/>
              </a:ext>
            </a:extLst>
          </p:cNvPr>
          <p:cNvSpPr/>
          <p:nvPr/>
        </p:nvSpPr>
        <p:spPr>
          <a:xfrm>
            <a:off x="8333148" y="3200400"/>
            <a:ext cx="3740178" cy="2471529"/>
          </a:xfrm>
          <a:prstGeom prst="arc">
            <a:avLst>
              <a:gd name="adj1" fmla="val 19323018"/>
              <a:gd name="adj2" fmla="val 249531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831EBBC9-6357-7DB2-61A1-03D4F3C3CC8A}"/>
              </a:ext>
            </a:extLst>
          </p:cNvPr>
          <p:cNvSpPr/>
          <p:nvPr/>
        </p:nvSpPr>
        <p:spPr>
          <a:xfrm>
            <a:off x="8333147" y="3270889"/>
            <a:ext cx="3518452" cy="1363688"/>
          </a:xfrm>
          <a:prstGeom prst="arc">
            <a:avLst>
              <a:gd name="adj1" fmla="val 20452057"/>
              <a:gd name="adj2" fmla="val 117017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54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CF39149-8DD8-F2C7-FCC4-F8A72BCA5D52}"/>
              </a:ext>
            </a:extLst>
          </p:cNvPr>
          <p:cNvGraphicFramePr>
            <a:graphicFrameLocks noGrp="1"/>
          </p:cNvGraphicFramePr>
          <p:nvPr>
            <p:ph idx="1"/>
            <p:extLst>
              <p:ext uri="{D42A27DB-BD31-4B8C-83A1-F6EECF244321}">
                <p14:modId xmlns:p14="http://schemas.microsoft.com/office/powerpoint/2010/main" val="3923490535"/>
              </p:ext>
            </p:extLst>
          </p:nvPr>
        </p:nvGraphicFramePr>
        <p:xfrm>
          <a:off x="1961322" y="569843"/>
          <a:ext cx="10098156" cy="5607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77252BB9-4823-47F0-3FBE-FA9BB1001228}"/>
              </a:ext>
            </a:extLst>
          </p:cNvPr>
          <p:cNvSpPr txBox="1"/>
          <p:nvPr/>
        </p:nvSpPr>
        <p:spPr>
          <a:xfrm rot="16200000">
            <a:off x="-2551838" y="2551836"/>
            <a:ext cx="6858002" cy="1754326"/>
          </a:xfrm>
          <a:prstGeom prst="rect">
            <a:avLst/>
          </a:prstGeom>
          <a:solidFill>
            <a:schemeClr val="tx1"/>
          </a:solidFill>
        </p:spPr>
        <p:txBody>
          <a:bodyPr wrap="square" rtlCol="0">
            <a:spAutoFit/>
          </a:bodyPr>
          <a:lstStyle/>
          <a:p>
            <a:r>
              <a:rPr lang="en-US" sz="5400" dirty="0">
                <a:solidFill>
                  <a:schemeClr val="bg1"/>
                </a:solidFill>
                <a:latin typeface="Aptos (Body)"/>
              </a:rPr>
              <a:t>Career Path for Aspiring Data Analyst</a:t>
            </a:r>
          </a:p>
        </p:txBody>
      </p:sp>
      <p:sp>
        <p:nvSpPr>
          <p:cNvPr id="8" name="TextBox 7">
            <a:extLst>
              <a:ext uri="{FF2B5EF4-FFF2-40B4-BE49-F238E27FC236}">
                <a16:creationId xmlns:a16="http://schemas.microsoft.com/office/drawing/2014/main" id="{3B2E82E8-6241-176C-7C85-58292BC4BD75}"/>
              </a:ext>
            </a:extLst>
          </p:cNvPr>
          <p:cNvSpPr txBox="1"/>
          <p:nvPr/>
        </p:nvSpPr>
        <p:spPr>
          <a:xfrm>
            <a:off x="2153478" y="6211669"/>
            <a:ext cx="9906000" cy="584775"/>
          </a:xfrm>
          <a:prstGeom prst="rect">
            <a:avLst/>
          </a:prstGeom>
          <a:noFill/>
        </p:spPr>
        <p:txBody>
          <a:bodyPr wrap="square" rtlCol="0">
            <a:spAutoFit/>
          </a:bodyPr>
          <a:lstStyle/>
          <a:p>
            <a:r>
              <a:rPr lang="en-US" sz="1600" dirty="0">
                <a:solidFill>
                  <a:srgbClr val="13501B"/>
                </a:solidFill>
                <a:latin typeface="Consolas" panose="020B0609020204030204" pitchFamily="49" charset="0"/>
              </a:rPr>
              <a:t>Green box here represents non- technical/ low code roles where the Analyst primarily focuses on the business aspect than the technicality of building modules.</a:t>
            </a:r>
          </a:p>
        </p:txBody>
      </p:sp>
      <p:sp>
        <p:nvSpPr>
          <p:cNvPr id="9" name="Rectangle: Rounded Corners 8">
            <a:extLst>
              <a:ext uri="{FF2B5EF4-FFF2-40B4-BE49-F238E27FC236}">
                <a16:creationId xmlns:a16="http://schemas.microsoft.com/office/drawing/2014/main" id="{DCF5A37A-3C81-DF25-A105-5B418AA46DF3}"/>
              </a:ext>
            </a:extLst>
          </p:cNvPr>
          <p:cNvSpPr/>
          <p:nvPr/>
        </p:nvSpPr>
        <p:spPr>
          <a:xfrm>
            <a:off x="2450065" y="4757530"/>
            <a:ext cx="3438940" cy="755374"/>
          </a:xfrm>
          <a:prstGeom prst="roundRect">
            <a:avLst>
              <a:gd name="adj" fmla="val 7018"/>
            </a:avLst>
          </a:prstGeom>
          <a:solidFill>
            <a:schemeClr val="accent3">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Business Analyst</a:t>
            </a:r>
          </a:p>
          <a:p>
            <a:pPr algn="ctr"/>
            <a:r>
              <a:rPr lang="en-US" dirty="0">
                <a:latin typeface="Consolas" panose="020B0609020204030204" pitchFamily="49" charset="0"/>
              </a:rPr>
              <a:t>(1-4 Years)</a:t>
            </a:r>
          </a:p>
        </p:txBody>
      </p:sp>
      <p:sp>
        <p:nvSpPr>
          <p:cNvPr id="10" name="Rectangle: Rounded Corners 9">
            <a:extLst>
              <a:ext uri="{FF2B5EF4-FFF2-40B4-BE49-F238E27FC236}">
                <a16:creationId xmlns:a16="http://schemas.microsoft.com/office/drawing/2014/main" id="{F204B107-771E-2475-B547-142BB80CD0D9}"/>
              </a:ext>
            </a:extLst>
          </p:cNvPr>
          <p:cNvSpPr/>
          <p:nvPr/>
        </p:nvSpPr>
        <p:spPr>
          <a:xfrm>
            <a:off x="6096000" y="4757530"/>
            <a:ext cx="2165144" cy="755374"/>
          </a:xfrm>
          <a:prstGeom prst="roundRect">
            <a:avLst>
              <a:gd name="adj" fmla="val 7018"/>
            </a:avLst>
          </a:prstGeom>
          <a:solidFill>
            <a:schemeClr val="accent3">
              <a:lumMod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rPr>
              <a:t>Senior Business Analyst</a:t>
            </a:r>
          </a:p>
          <a:p>
            <a:pPr algn="ctr"/>
            <a:r>
              <a:rPr lang="en-US" sz="1400" dirty="0">
                <a:latin typeface="Consolas" panose="020B0609020204030204" pitchFamily="49" charset="0"/>
              </a:rPr>
              <a:t>(3-5 Years)</a:t>
            </a:r>
          </a:p>
        </p:txBody>
      </p:sp>
      <p:cxnSp>
        <p:nvCxnSpPr>
          <p:cNvPr id="12" name="Straight Connector 11">
            <a:extLst>
              <a:ext uri="{FF2B5EF4-FFF2-40B4-BE49-F238E27FC236}">
                <a16:creationId xmlns:a16="http://schemas.microsoft.com/office/drawing/2014/main" id="{FDE1B621-84DE-5536-AE5B-107F8889924E}"/>
              </a:ext>
            </a:extLst>
          </p:cNvPr>
          <p:cNvCxnSpPr>
            <a:stCxn id="9" idx="3"/>
            <a:endCxn id="10" idx="1"/>
          </p:cNvCxnSpPr>
          <p:nvPr/>
        </p:nvCxnSpPr>
        <p:spPr>
          <a:xfrm>
            <a:off x="5889005" y="5135217"/>
            <a:ext cx="206995" cy="0"/>
          </a:xfrm>
          <a:prstGeom prst="line">
            <a:avLst/>
          </a:prstGeom>
          <a:ln>
            <a:solidFill>
              <a:srgbClr val="0E4B66"/>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DB69DC0-D615-1F77-8273-EF9A962FAC5F}"/>
              </a:ext>
            </a:extLst>
          </p:cNvPr>
          <p:cNvCxnSpPr>
            <a:cxnSpLocks/>
            <a:stCxn id="10" idx="3"/>
          </p:cNvCxnSpPr>
          <p:nvPr/>
        </p:nvCxnSpPr>
        <p:spPr>
          <a:xfrm flipV="1">
            <a:off x="8261144" y="4446104"/>
            <a:ext cx="750334" cy="689113"/>
          </a:xfrm>
          <a:prstGeom prst="line">
            <a:avLst/>
          </a:prstGeom>
        </p:spPr>
        <p:style>
          <a:lnRef idx="2">
            <a:schemeClr val="accent1"/>
          </a:lnRef>
          <a:fillRef idx="0">
            <a:schemeClr val="accent1"/>
          </a:fillRef>
          <a:effectRef idx="1">
            <a:schemeClr val="accent1"/>
          </a:effectRef>
          <a:fontRef idx="minor">
            <a:schemeClr val="tx1"/>
          </a:fontRef>
        </p:style>
      </p:cxnSp>
      <p:sp>
        <p:nvSpPr>
          <p:cNvPr id="2" name="Arc 1">
            <a:extLst>
              <a:ext uri="{FF2B5EF4-FFF2-40B4-BE49-F238E27FC236}">
                <a16:creationId xmlns:a16="http://schemas.microsoft.com/office/drawing/2014/main" id="{F55BB4D9-9A36-FF55-81F6-C09E4BF40E24}"/>
              </a:ext>
            </a:extLst>
          </p:cNvPr>
          <p:cNvSpPr/>
          <p:nvPr/>
        </p:nvSpPr>
        <p:spPr>
          <a:xfrm>
            <a:off x="8468139" y="4271429"/>
            <a:ext cx="3518452" cy="1363688"/>
          </a:xfrm>
          <a:prstGeom prst="arc">
            <a:avLst>
              <a:gd name="adj1" fmla="val 20452057"/>
              <a:gd name="adj2" fmla="val 117017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Arc 6">
            <a:extLst>
              <a:ext uri="{FF2B5EF4-FFF2-40B4-BE49-F238E27FC236}">
                <a16:creationId xmlns:a16="http://schemas.microsoft.com/office/drawing/2014/main" id="{F1B3DB66-87E3-FD71-4924-F5D74969A492}"/>
              </a:ext>
            </a:extLst>
          </p:cNvPr>
          <p:cNvSpPr/>
          <p:nvPr/>
        </p:nvSpPr>
        <p:spPr>
          <a:xfrm>
            <a:off x="8261145" y="2922103"/>
            <a:ext cx="3798334" cy="2948609"/>
          </a:xfrm>
          <a:prstGeom prst="arc">
            <a:avLst>
              <a:gd name="adj1" fmla="val 19114976"/>
              <a:gd name="adj2" fmla="val 217150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7AB9C196-87FA-6E75-66FF-53F1C7AF65F1}"/>
              </a:ext>
            </a:extLst>
          </p:cNvPr>
          <p:cNvSpPr/>
          <p:nvPr/>
        </p:nvSpPr>
        <p:spPr>
          <a:xfrm>
            <a:off x="8468139" y="2240259"/>
            <a:ext cx="3518452" cy="1363688"/>
          </a:xfrm>
          <a:prstGeom prst="arc">
            <a:avLst>
              <a:gd name="adj1" fmla="val 20452057"/>
              <a:gd name="adj2" fmla="val 117017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3C7505D0-05D8-6B3F-D48E-9C01D4BC1DB3}"/>
              </a:ext>
            </a:extLst>
          </p:cNvPr>
          <p:cNvSpPr/>
          <p:nvPr/>
        </p:nvSpPr>
        <p:spPr>
          <a:xfrm>
            <a:off x="8188257" y="1683027"/>
            <a:ext cx="3798334" cy="4528642"/>
          </a:xfrm>
          <a:prstGeom prst="arc">
            <a:avLst>
              <a:gd name="adj1" fmla="val 18877232"/>
              <a:gd name="adj2" fmla="val 2714309"/>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D9DD766-BA5B-C927-5B7E-0D47DA985995}"/>
              </a:ext>
            </a:extLst>
          </p:cNvPr>
          <p:cNvCxnSpPr>
            <a:cxnSpLocks/>
            <a:endCxn id="9" idx="0"/>
          </p:cNvCxnSpPr>
          <p:nvPr/>
        </p:nvCxnSpPr>
        <p:spPr>
          <a:xfrm>
            <a:off x="3578087" y="2981739"/>
            <a:ext cx="591448" cy="1775791"/>
          </a:xfrm>
          <a:prstGeom prst="line">
            <a:avLst/>
          </a:prstGeom>
          <a:ln>
            <a:solidFill>
              <a:srgbClr val="0E4B6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605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22F3B-9A76-75D3-C88B-F6E4607DA101}"/>
              </a:ext>
            </a:extLst>
          </p:cNvPr>
          <p:cNvSpPr>
            <a:spLocks noGrp="1"/>
          </p:cNvSpPr>
          <p:nvPr>
            <p:ph idx="1"/>
          </p:nvPr>
        </p:nvSpPr>
        <p:spPr>
          <a:xfrm>
            <a:off x="2107096" y="549965"/>
            <a:ext cx="9246704" cy="5626998"/>
          </a:xfrm>
        </p:spPr>
        <p:txBody>
          <a:bodyPr>
            <a:normAutofit/>
          </a:bodyPr>
          <a:lstStyle/>
          <a:p>
            <a:r>
              <a:rPr lang="en-US" dirty="0">
                <a:latin typeface="Consolas" panose="020B0609020204030204" pitchFamily="49" charset="0"/>
              </a:rPr>
              <a:t>Programming Skill: Python, Scala, Java</a:t>
            </a:r>
          </a:p>
          <a:p>
            <a:r>
              <a:rPr lang="en-US" dirty="0">
                <a:latin typeface="Consolas" panose="020B0609020204030204" pitchFamily="49" charset="0"/>
              </a:rPr>
              <a:t>Framework: Apache Spark, Apache Hadoop, Kafka</a:t>
            </a:r>
          </a:p>
          <a:p>
            <a:r>
              <a:rPr lang="en-US" dirty="0">
                <a:latin typeface="Consolas" panose="020B0609020204030204" pitchFamily="49" charset="0"/>
              </a:rPr>
              <a:t>Cloud Technology like AWS, Azure and GCP</a:t>
            </a:r>
          </a:p>
          <a:p>
            <a:r>
              <a:rPr lang="en-US" dirty="0">
                <a:latin typeface="Consolas" panose="020B0609020204030204" pitchFamily="49" charset="0"/>
              </a:rPr>
              <a:t>Data Modelling and Extract Transform Load (ETL) pipeline</a:t>
            </a:r>
          </a:p>
          <a:p>
            <a:r>
              <a:rPr lang="en-US" dirty="0">
                <a:latin typeface="Consolas" panose="020B0609020204030204" pitchFamily="49" charset="0"/>
              </a:rPr>
              <a:t>Data Warehousing (DW)</a:t>
            </a:r>
          </a:p>
          <a:p>
            <a:r>
              <a:rPr lang="en-US" dirty="0">
                <a:latin typeface="Consolas" panose="020B0609020204030204" pitchFamily="49" charset="0"/>
              </a:rPr>
              <a:t>Business Intelligence (BI)</a:t>
            </a:r>
          </a:p>
          <a:p>
            <a:r>
              <a:rPr lang="en-US" dirty="0">
                <a:latin typeface="Consolas" panose="020B0609020204030204" pitchFamily="49" charset="0"/>
              </a:rPr>
              <a:t>Database management</a:t>
            </a:r>
          </a:p>
          <a:p>
            <a:r>
              <a:rPr lang="en-US" dirty="0">
                <a:latin typeface="Consolas" panose="020B0609020204030204" pitchFamily="49" charset="0"/>
              </a:rPr>
              <a:t>Basic problem solving skills</a:t>
            </a:r>
          </a:p>
        </p:txBody>
      </p:sp>
      <p:sp>
        <p:nvSpPr>
          <p:cNvPr id="4" name="TextBox 3">
            <a:extLst>
              <a:ext uri="{FF2B5EF4-FFF2-40B4-BE49-F238E27FC236}">
                <a16:creationId xmlns:a16="http://schemas.microsoft.com/office/drawing/2014/main" id="{8F6EEC2C-171C-36B3-80EC-D66A2F9F8867}"/>
              </a:ext>
            </a:extLst>
          </p:cNvPr>
          <p:cNvSpPr txBox="1"/>
          <p:nvPr/>
        </p:nvSpPr>
        <p:spPr>
          <a:xfrm rot="16200000">
            <a:off x="-2551838" y="2551836"/>
            <a:ext cx="6858002" cy="1754326"/>
          </a:xfrm>
          <a:prstGeom prst="rect">
            <a:avLst/>
          </a:prstGeom>
          <a:solidFill>
            <a:schemeClr val="tx1"/>
          </a:solidFill>
        </p:spPr>
        <p:txBody>
          <a:bodyPr wrap="square" rtlCol="0">
            <a:spAutoFit/>
          </a:bodyPr>
          <a:lstStyle/>
          <a:p>
            <a:r>
              <a:rPr lang="en-US" sz="5400" dirty="0">
                <a:solidFill>
                  <a:schemeClr val="bg1"/>
                </a:solidFill>
                <a:latin typeface="Aptos (Body)"/>
              </a:rPr>
              <a:t>Common basic skill for a Data related role</a:t>
            </a:r>
          </a:p>
        </p:txBody>
      </p:sp>
      <p:pic>
        <p:nvPicPr>
          <p:cNvPr id="1028" name="Picture 4" descr="Confused Anime GIFs | Tenor">
            <a:extLst>
              <a:ext uri="{FF2B5EF4-FFF2-40B4-BE49-F238E27FC236}">
                <a16:creationId xmlns:a16="http://schemas.microsoft.com/office/drawing/2014/main" id="{C17D5BBC-4B56-2E88-76ED-377C6F41C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4904" y="3867150"/>
            <a:ext cx="2095500" cy="29908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B112EE-7961-525D-56F7-62D00FF69A7C}"/>
              </a:ext>
            </a:extLst>
          </p:cNvPr>
          <p:cNvSpPr txBox="1"/>
          <p:nvPr/>
        </p:nvSpPr>
        <p:spPr>
          <a:xfrm>
            <a:off x="10542105" y="6526696"/>
            <a:ext cx="1828800" cy="307777"/>
          </a:xfrm>
          <a:prstGeom prst="rect">
            <a:avLst/>
          </a:prstGeom>
          <a:noFill/>
        </p:spPr>
        <p:txBody>
          <a:bodyPr wrap="square" rtlCol="0">
            <a:spAutoFit/>
          </a:bodyPr>
          <a:lstStyle/>
          <a:p>
            <a:r>
              <a:rPr lang="en-US" sz="1400" dirty="0">
                <a:ln>
                  <a:solidFill>
                    <a:schemeClr val="tx1"/>
                  </a:solidFill>
                </a:ln>
                <a:solidFill>
                  <a:schemeClr val="bg1"/>
                </a:solidFill>
                <a:latin typeface="Impact" panose="020B0806030902050204" pitchFamily="34" charset="0"/>
              </a:rPr>
              <a:t>**Aspirant developer</a:t>
            </a:r>
          </a:p>
        </p:txBody>
      </p:sp>
    </p:spTree>
    <p:extLst>
      <p:ext uri="{BB962C8B-B14F-4D97-AF65-F5344CB8AC3E}">
        <p14:creationId xmlns:p14="http://schemas.microsoft.com/office/powerpoint/2010/main" val="383212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E9A29-4B9F-E4DC-6BB8-EF1825BC9B77}"/>
              </a:ext>
            </a:extLst>
          </p:cNvPr>
          <p:cNvSpPr>
            <a:spLocks noGrp="1"/>
          </p:cNvSpPr>
          <p:nvPr>
            <p:ph idx="1"/>
          </p:nvPr>
        </p:nvSpPr>
        <p:spPr>
          <a:xfrm>
            <a:off x="2050774" y="876368"/>
            <a:ext cx="5039139" cy="5531058"/>
          </a:xfrm>
        </p:spPr>
        <p:txBody>
          <a:bodyPr>
            <a:normAutofit fontScale="40000" lnSpcReduction="20000"/>
          </a:bodyPr>
          <a:lstStyle/>
          <a:p>
            <a:pPr marL="0" indent="0">
              <a:buNone/>
            </a:pPr>
            <a:r>
              <a:rPr lang="en-US" sz="7500" dirty="0">
                <a:latin typeface="Consolas" panose="020B0609020204030204" pitchFamily="49" charset="0"/>
              </a:rPr>
              <a:t>Cloud platform specific</a:t>
            </a:r>
          </a:p>
          <a:p>
            <a:r>
              <a:rPr lang="en-US" sz="5000" b="1" dirty="0">
                <a:latin typeface="Consolas" panose="020B0609020204030204" pitchFamily="49" charset="0"/>
              </a:rPr>
              <a:t>AWS</a:t>
            </a:r>
          </a:p>
          <a:p>
            <a:r>
              <a:rPr lang="en-US" sz="3800" b="1" dirty="0">
                <a:latin typeface="Consolas" panose="020B0609020204030204" pitchFamily="49" charset="0"/>
              </a:rPr>
              <a:t>S3</a:t>
            </a:r>
            <a:r>
              <a:rPr lang="en-US" sz="3800" dirty="0">
                <a:latin typeface="Consolas" panose="020B0609020204030204" pitchFamily="49" charset="0"/>
              </a:rPr>
              <a:t> for storage</a:t>
            </a:r>
          </a:p>
          <a:p>
            <a:r>
              <a:rPr lang="en-US" sz="3800" b="1" dirty="0">
                <a:latin typeface="Consolas" panose="020B0609020204030204" pitchFamily="49" charset="0"/>
              </a:rPr>
              <a:t>Redshift</a:t>
            </a:r>
            <a:r>
              <a:rPr lang="en-US" sz="3800" dirty="0">
                <a:latin typeface="Consolas" panose="020B0609020204030204" pitchFamily="49" charset="0"/>
              </a:rPr>
              <a:t> for data warehousing</a:t>
            </a:r>
          </a:p>
          <a:p>
            <a:r>
              <a:rPr lang="en-US" sz="3800" b="1" dirty="0">
                <a:latin typeface="Consolas" panose="020B0609020204030204" pitchFamily="49" charset="0"/>
              </a:rPr>
              <a:t>Lambda</a:t>
            </a:r>
            <a:r>
              <a:rPr lang="en-US" sz="3800" dirty="0">
                <a:latin typeface="Consolas" panose="020B0609020204030204" pitchFamily="49" charset="0"/>
              </a:rPr>
              <a:t> for data processing</a:t>
            </a:r>
          </a:p>
          <a:p>
            <a:r>
              <a:rPr lang="en-US" sz="3800" b="1" dirty="0">
                <a:latin typeface="Consolas" panose="020B0609020204030204" pitchFamily="49" charset="0"/>
              </a:rPr>
              <a:t>Glue</a:t>
            </a:r>
            <a:r>
              <a:rPr lang="en-US" sz="3800" dirty="0">
                <a:latin typeface="Consolas" panose="020B0609020204030204" pitchFamily="49" charset="0"/>
              </a:rPr>
              <a:t> for ETL workflows</a:t>
            </a:r>
          </a:p>
          <a:p>
            <a:r>
              <a:rPr lang="en-US" sz="3800" b="1" dirty="0">
                <a:latin typeface="Consolas" panose="020B0609020204030204" pitchFamily="49" charset="0"/>
              </a:rPr>
              <a:t>RDS</a:t>
            </a:r>
            <a:r>
              <a:rPr lang="en-US" sz="3800" dirty="0">
                <a:latin typeface="Consolas" panose="020B0609020204030204" pitchFamily="49" charset="0"/>
              </a:rPr>
              <a:t> for database management</a:t>
            </a:r>
          </a:p>
          <a:p>
            <a:r>
              <a:rPr lang="en-US" sz="5000" b="1" dirty="0">
                <a:latin typeface="Consolas" panose="020B0609020204030204" pitchFamily="49" charset="0"/>
              </a:rPr>
              <a:t>Azure</a:t>
            </a:r>
          </a:p>
          <a:p>
            <a:r>
              <a:rPr lang="en-US" sz="3800" b="1" dirty="0">
                <a:latin typeface="Consolas" panose="020B0609020204030204" pitchFamily="49" charset="0"/>
              </a:rPr>
              <a:t>Data</a:t>
            </a:r>
            <a:r>
              <a:rPr lang="en-US" sz="3800" dirty="0">
                <a:latin typeface="Consolas" panose="020B0609020204030204" pitchFamily="49" charset="0"/>
              </a:rPr>
              <a:t> </a:t>
            </a:r>
            <a:r>
              <a:rPr lang="en-US" sz="3800" b="1" dirty="0">
                <a:latin typeface="Consolas" panose="020B0609020204030204" pitchFamily="49" charset="0"/>
              </a:rPr>
              <a:t>Lake</a:t>
            </a:r>
            <a:r>
              <a:rPr lang="en-US" sz="3800" dirty="0">
                <a:latin typeface="Consolas" panose="020B0609020204030204" pitchFamily="49" charset="0"/>
              </a:rPr>
              <a:t> </a:t>
            </a:r>
            <a:r>
              <a:rPr lang="en-US" sz="3800" b="1" dirty="0">
                <a:latin typeface="Consolas" panose="020B0609020204030204" pitchFamily="49" charset="0"/>
              </a:rPr>
              <a:t>Storage</a:t>
            </a:r>
            <a:r>
              <a:rPr lang="en-US" sz="3800" dirty="0">
                <a:latin typeface="Consolas" panose="020B0609020204030204" pitchFamily="49" charset="0"/>
              </a:rPr>
              <a:t> for storage</a:t>
            </a:r>
          </a:p>
          <a:p>
            <a:r>
              <a:rPr lang="en-US" sz="3800" b="1" dirty="0">
                <a:latin typeface="Consolas" panose="020B0609020204030204" pitchFamily="49" charset="0"/>
              </a:rPr>
              <a:t>SQL</a:t>
            </a:r>
            <a:r>
              <a:rPr lang="en-US" sz="3800" dirty="0">
                <a:latin typeface="Consolas" panose="020B0609020204030204" pitchFamily="49" charset="0"/>
              </a:rPr>
              <a:t> </a:t>
            </a:r>
            <a:r>
              <a:rPr lang="en-US" sz="3800" b="1" dirty="0">
                <a:latin typeface="Consolas" panose="020B0609020204030204" pitchFamily="49" charset="0"/>
              </a:rPr>
              <a:t>Database</a:t>
            </a:r>
            <a:r>
              <a:rPr lang="en-US" sz="3800" dirty="0">
                <a:latin typeface="Consolas" panose="020B0609020204030204" pitchFamily="49" charset="0"/>
              </a:rPr>
              <a:t> for database management</a:t>
            </a:r>
          </a:p>
          <a:p>
            <a:r>
              <a:rPr lang="en-US" sz="3800" b="1" dirty="0">
                <a:latin typeface="Consolas" panose="020B0609020204030204" pitchFamily="49" charset="0"/>
              </a:rPr>
              <a:t>Synapse</a:t>
            </a:r>
            <a:r>
              <a:rPr lang="en-US" sz="3800" dirty="0">
                <a:latin typeface="Consolas" panose="020B0609020204030204" pitchFamily="49" charset="0"/>
              </a:rPr>
              <a:t> for data warehousing</a:t>
            </a:r>
          </a:p>
          <a:p>
            <a:r>
              <a:rPr lang="en-US" sz="3800" b="1" dirty="0">
                <a:latin typeface="Consolas" panose="020B0609020204030204" pitchFamily="49" charset="0"/>
              </a:rPr>
              <a:t>Data</a:t>
            </a:r>
            <a:r>
              <a:rPr lang="en-US" sz="3800" dirty="0">
                <a:latin typeface="Consolas" panose="020B0609020204030204" pitchFamily="49" charset="0"/>
              </a:rPr>
              <a:t> </a:t>
            </a:r>
            <a:r>
              <a:rPr lang="en-US" sz="3800" b="1" dirty="0">
                <a:latin typeface="Consolas" panose="020B0609020204030204" pitchFamily="49" charset="0"/>
              </a:rPr>
              <a:t>Factory</a:t>
            </a:r>
            <a:r>
              <a:rPr lang="en-US" sz="3800" dirty="0">
                <a:latin typeface="Consolas" panose="020B0609020204030204" pitchFamily="49" charset="0"/>
              </a:rPr>
              <a:t> for ETL</a:t>
            </a:r>
          </a:p>
          <a:p>
            <a:r>
              <a:rPr lang="en-US" sz="5000" b="1" dirty="0">
                <a:latin typeface="Consolas" panose="020B0609020204030204" pitchFamily="49" charset="0"/>
              </a:rPr>
              <a:t>GCP</a:t>
            </a:r>
          </a:p>
          <a:p>
            <a:r>
              <a:rPr lang="en-US" sz="3800" b="1" dirty="0" err="1">
                <a:latin typeface="Consolas" panose="020B0609020204030204" pitchFamily="49" charset="0"/>
              </a:rPr>
              <a:t>BigQuery</a:t>
            </a:r>
            <a:r>
              <a:rPr lang="en-US" sz="3800" dirty="0">
                <a:latin typeface="Consolas" panose="020B0609020204030204" pitchFamily="49" charset="0"/>
              </a:rPr>
              <a:t> for Data warehousing</a:t>
            </a:r>
          </a:p>
          <a:p>
            <a:r>
              <a:rPr lang="en-US" sz="3800" b="1" dirty="0">
                <a:latin typeface="Consolas" panose="020B0609020204030204" pitchFamily="49" charset="0"/>
              </a:rPr>
              <a:t>Cloud</a:t>
            </a:r>
            <a:r>
              <a:rPr lang="en-US" sz="3800" dirty="0">
                <a:latin typeface="Consolas" panose="020B0609020204030204" pitchFamily="49" charset="0"/>
              </a:rPr>
              <a:t> </a:t>
            </a:r>
            <a:r>
              <a:rPr lang="en-US" sz="3800" b="1" dirty="0">
                <a:latin typeface="Consolas" panose="020B0609020204030204" pitchFamily="49" charset="0"/>
              </a:rPr>
              <a:t>Storage</a:t>
            </a:r>
            <a:r>
              <a:rPr lang="en-US" sz="3800" dirty="0">
                <a:latin typeface="Consolas" panose="020B0609020204030204" pitchFamily="49" charset="0"/>
              </a:rPr>
              <a:t> for storage</a:t>
            </a:r>
          </a:p>
          <a:p>
            <a:r>
              <a:rPr lang="en-US" sz="3800" b="1" dirty="0">
                <a:latin typeface="Consolas" panose="020B0609020204030204" pitchFamily="49" charset="0"/>
              </a:rPr>
              <a:t>Dataflow</a:t>
            </a:r>
            <a:r>
              <a:rPr lang="en-US" sz="3800" dirty="0">
                <a:latin typeface="Consolas" panose="020B0609020204030204" pitchFamily="49" charset="0"/>
              </a:rPr>
              <a:t> for batch processing</a:t>
            </a:r>
          </a:p>
          <a:p>
            <a:r>
              <a:rPr lang="en-US" sz="3800" b="1" dirty="0" err="1">
                <a:latin typeface="Consolas" panose="020B0609020204030204" pitchFamily="49" charset="0"/>
              </a:rPr>
              <a:t>Dataproc</a:t>
            </a:r>
            <a:r>
              <a:rPr lang="en-US" sz="3800" dirty="0">
                <a:latin typeface="Consolas" panose="020B0609020204030204" pitchFamily="49" charset="0"/>
              </a:rPr>
              <a:t> for Hadoop and spark cluster</a:t>
            </a:r>
          </a:p>
          <a:p>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129CC237-DBEB-3321-A4F0-AB6CE3600D09}"/>
              </a:ext>
            </a:extLst>
          </p:cNvPr>
          <p:cNvSpPr txBox="1"/>
          <p:nvPr/>
        </p:nvSpPr>
        <p:spPr>
          <a:xfrm rot="16200000">
            <a:off x="-2551838" y="2551836"/>
            <a:ext cx="6858002" cy="1754326"/>
          </a:xfrm>
          <a:prstGeom prst="rect">
            <a:avLst/>
          </a:prstGeom>
          <a:solidFill>
            <a:schemeClr val="tx1"/>
          </a:solidFill>
        </p:spPr>
        <p:txBody>
          <a:bodyPr wrap="square" rtlCol="0">
            <a:spAutoFit/>
          </a:bodyPr>
          <a:lstStyle/>
          <a:p>
            <a:r>
              <a:rPr lang="en-US" sz="5400" dirty="0">
                <a:solidFill>
                  <a:schemeClr val="bg1"/>
                </a:solidFill>
                <a:latin typeface="Aptos (Body)"/>
              </a:rPr>
              <a:t>In specific skills for Data Engineers</a:t>
            </a:r>
          </a:p>
        </p:txBody>
      </p:sp>
      <p:sp>
        <p:nvSpPr>
          <p:cNvPr id="7" name="Content Placeholder 2">
            <a:extLst>
              <a:ext uri="{FF2B5EF4-FFF2-40B4-BE49-F238E27FC236}">
                <a16:creationId xmlns:a16="http://schemas.microsoft.com/office/drawing/2014/main" id="{3592ECAF-75C9-53BA-5062-4ED2370460D2}"/>
              </a:ext>
            </a:extLst>
          </p:cNvPr>
          <p:cNvSpPr txBox="1">
            <a:spLocks/>
          </p:cNvSpPr>
          <p:nvPr/>
        </p:nvSpPr>
        <p:spPr>
          <a:xfrm>
            <a:off x="7036904" y="810107"/>
            <a:ext cx="4886739" cy="5105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latin typeface="Consolas" panose="020B0609020204030204" pitchFamily="49" charset="0"/>
              </a:rPr>
              <a:t>Good to have skills</a:t>
            </a:r>
          </a:p>
          <a:p>
            <a:r>
              <a:rPr lang="en-US" sz="1800" b="1" dirty="0">
                <a:latin typeface="Consolas" panose="020B0609020204030204" pitchFamily="49" charset="0"/>
              </a:rPr>
              <a:t>Database: </a:t>
            </a:r>
            <a:r>
              <a:rPr lang="en-US" sz="1800" dirty="0">
                <a:latin typeface="Consolas" panose="020B0609020204030204" pitchFamily="49" charset="0"/>
              </a:rPr>
              <a:t>RDBMS, NOSQL</a:t>
            </a:r>
          </a:p>
          <a:p>
            <a:r>
              <a:rPr lang="en-US" sz="1800" dirty="0">
                <a:latin typeface="Consolas" panose="020B0609020204030204" pitchFamily="49" charset="0"/>
              </a:rPr>
              <a:t>Data warehouse</a:t>
            </a:r>
          </a:p>
          <a:p>
            <a:r>
              <a:rPr lang="en-US" sz="1800" b="1" dirty="0">
                <a:latin typeface="Consolas" panose="020B0609020204030204" pitchFamily="49" charset="0"/>
              </a:rPr>
              <a:t>Data pipeline </a:t>
            </a:r>
            <a:r>
              <a:rPr lang="en-US" sz="1800" dirty="0">
                <a:latin typeface="Consolas" panose="020B0609020204030204" pitchFamily="49" charset="0"/>
              </a:rPr>
              <a:t>for ETL</a:t>
            </a:r>
          </a:p>
          <a:p>
            <a:r>
              <a:rPr lang="en-US" sz="1800" b="1" dirty="0">
                <a:latin typeface="Consolas" panose="020B0609020204030204" pitchFamily="49" charset="0"/>
              </a:rPr>
              <a:t>Shell</a:t>
            </a:r>
            <a:r>
              <a:rPr lang="en-US" sz="1800" dirty="0">
                <a:latin typeface="Consolas" panose="020B0609020204030204" pitchFamily="49" charset="0"/>
              </a:rPr>
              <a:t> </a:t>
            </a:r>
            <a:r>
              <a:rPr lang="en-US" sz="1800" b="1" dirty="0">
                <a:latin typeface="Consolas" panose="020B0609020204030204" pitchFamily="49" charset="0"/>
              </a:rPr>
              <a:t>Scripting</a:t>
            </a:r>
            <a:r>
              <a:rPr lang="en-US" sz="1800" dirty="0">
                <a:latin typeface="Consolas" panose="020B0609020204030204" pitchFamily="49" charset="0"/>
              </a:rPr>
              <a:t> for task automation</a:t>
            </a:r>
          </a:p>
          <a:p>
            <a:r>
              <a:rPr lang="en-US" sz="1800" b="1" dirty="0">
                <a:latin typeface="Consolas" panose="020B0609020204030204" pitchFamily="49" charset="0"/>
              </a:rPr>
              <a:t>Python</a:t>
            </a:r>
            <a:r>
              <a:rPr lang="en-US" sz="1800" dirty="0">
                <a:latin typeface="Consolas" panose="020B0609020204030204" pitchFamily="49" charset="0"/>
              </a:rPr>
              <a:t> specifically for data pipeline and adding failsafe code</a:t>
            </a:r>
          </a:p>
        </p:txBody>
      </p:sp>
      <p:cxnSp>
        <p:nvCxnSpPr>
          <p:cNvPr id="9" name="Straight Connector 8">
            <a:extLst>
              <a:ext uri="{FF2B5EF4-FFF2-40B4-BE49-F238E27FC236}">
                <a16:creationId xmlns:a16="http://schemas.microsoft.com/office/drawing/2014/main" id="{20113D89-4CC9-77D8-2DDE-F1E0D5C89BAE}"/>
              </a:ext>
            </a:extLst>
          </p:cNvPr>
          <p:cNvCxnSpPr>
            <a:cxnSpLocks/>
          </p:cNvCxnSpPr>
          <p:nvPr/>
        </p:nvCxnSpPr>
        <p:spPr>
          <a:xfrm>
            <a:off x="7036904" y="876368"/>
            <a:ext cx="53009" cy="539191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1068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FE9A29-4B9F-E4DC-6BB8-EF1825BC9B77}"/>
              </a:ext>
            </a:extLst>
          </p:cNvPr>
          <p:cNvSpPr>
            <a:spLocks noGrp="1"/>
          </p:cNvSpPr>
          <p:nvPr>
            <p:ph idx="1"/>
          </p:nvPr>
        </p:nvSpPr>
        <p:spPr>
          <a:xfrm>
            <a:off x="2050774" y="876368"/>
            <a:ext cx="5131904" cy="5105262"/>
          </a:xfrm>
        </p:spPr>
        <p:txBody>
          <a:bodyPr>
            <a:normAutofit fontScale="55000" lnSpcReduction="20000"/>
          </a:bodyPr>
          <a:lstStyle/>
          <a:p>
            <a:pPr marL="0" indent="0">
              <a:buNone/>
            </a:pPr>
            <a:r>
              <a:rPr lang="en-US" sz="5500" dirty="0">
                <a:latin typeface="Consolas" panose="020B0609020204030204" pitchFamily="49" charset="0"/>
              </a:rPr>
              <a:t>Cloud platform specific</a:t>
            </a:r>
          </a:p>
          <a:p>
            <a:r>
              <a:rPr lang="en-US" sz="3600" b="1" dirty="0">
                <a:latin typeface="Consolas" panose="020B0609020204030204" pitchFamily="49" charset="0"/>
              </a:rPr>
              <a:t>AWS</a:t>
            </a:r>
          </a:p>
          <a:p>
            <a:r>
              <a:rPr lang="en-US" b="1" dirty="0">
                <a:latin typeface="Consolas" panose="020B0609020204030204" pitchFamily="49" charset="0"/>
              </a:rPr>
              <a:t>S3</a:t>
            </a:r>
            <a:r>
              <a:rPr lang="en-US" dirty="0">
                <a:latin typeface="Consolas" panose="020B0609020204030204" pitchFamily="49" charset="0"/>
              </a:rPr>
              <a:t> for storage</a:t>
            </a:r>
          </a:p>
          <a:p>
            <a:r>
              <a:rPr lang="en-US" b="1" dirty="0">
                <a:latin typeface="Consolas" panose="020B0609020204030204" pitchFamily="49" charset="0"/>
              </a:rPr>
              <a:t>Redshift Spectrum</a:t>
            </a:r>
            <a:r>
              <a:rPr lang="en-US" dirty="0">
                <a:latin typeface="Consolas" panose="020B0609020204030204" pitchFamily="49" charset="0"/>
              </a:rPr>
              <a:t> for Data querying</a:t>
            </a:r>
          </a:p>
          <a:p>
            <a:r>
              <a:rPr lang="en-US" b="1" dirty="0">
                <a:latin typeface="Consolas" panose="020B0609020204030204" pitchFamily="49" charset="0"/>
              </a:rPr>
              <a:t>Lambda</a:t>
            </a:r>
            <a:r>
              <a:rPr lang="en-US" dirty="0">
                <a:latin typeface="Consolas" panose="020B0609020204030204" pitchFamily="49" charset="0"/>
              </a:rPr>
              <a:t> for data processing</a:t>
            </a:r>
          </a:p>
          <a:p>
            <a:r>
              <a:rPr lang="en-US" b="1" dirty="0" err="1">
                <a:latin typeface="Consolas" panose="020B0609020204030204" pitchFamily="49" charset="0"/>
              </a:rPr>
              <a:t>QuickSight</a:t>
            </a:r>
            <a:r>
              <a:rPr lang="en-US" dirty="0">
                <a:latin typeface="Consolas" panose="020B0609020204030204" pitchFamily="49" charset="0"/>
              </a:rPr>
              <a:t> for visualization</a:t>
            </a:r>
          </a:p>
          <a:p>
            <a:r>
              <a:rPr lang="en-US" sz="3600" b="1" dirty="0">
                <a:latin typeface="Consolas" panose="020B0609020204030204" pitchFamily="49" charset="0"/>
              </a:rPr>
              <a:t>Azure</a:t>
            </a:r>
          </a:p>
          <a:p>
            <a:r>
              <a:rPr lang="en-US" b="1" dirty="0">
                <a:latin typeface="Consolas" panose="020B0609020204030204" pitchFamily="49" charset="0"/>
              </a:rPr>
              <a:t>Blob Storage</a:t>
            </a:r>
            <a:r>
              <a:rPr lang="en-US" dirty="0">
                <a:latin typeface="Consolas" panose="020B0609020204030204" pitchFamily="49" charset="0"/>
              </a:rPr>
              <a:t> for storage</a:t>
            </a:r>
          </a:p>
          <a:p>
            <a:r>
              <a:rPr lang="en-US" b="1" dirty="0">
                <a:latin typeface="Consolas" panose="020B0609020204030204" pitchFamily="49" charset="0"/>
              </a:rPr>
              <a:t>SQL</a:t>
            </a:r>
            <a:r>
              <a:rPr lang="en-US" dirty="0">
                <a:latin typeface="Consolas" panose="020B0609020204030204" pitchFamily="49" charset="0"/>
              </a:rPr>
              <a:t> </a:t>
            </a:r>
            <a:r>
              <a:rPr lang="en-US" b="1" dirty="0">
                <a:latin typeface="Consolas" panose="020B0609020204030204" pitchFamily="49" charset="0"/>
              </a:rPr>
              <a:t>Database</a:t>
            </a:r>
            <a:r>
              <a:rPr lang="en-US" dirty="0">
                <a:latin typeface="Consolas" panose="020B0609020204030204" pitchFamily="49" charset="0"/>
              </a:rPr>
              <a:t> for database management</a:t>
            </a:r>
          </a:p>
          <a:p>
            <a:r>
              <a:rPr lang="en-US" b="1" dirty="0">
                <a:latin typeface="Consolas" panose="020B0609020204030204" pitchFamily="49" charset="0"/>
              </a:rPr>
              <a:t>Synapse SQL Pool</a:t>
            </a:r>
            <a:r>
              <a:rPr lang="en-US" dirty="0">
                <a:latin typeface="Consolas" panose="020B0609020204030204" pitchFamily="49" charset="0"/>
              </a:rPr>
              <a:t> for data warehousing</a:t>
            </a:r>
          </a:p>
          <a:p>
            <a:r>
              <a:rPr lang="en-US" b="1" dirty="0">
                <a:latin typeface="Consolas" panose="020B0609020204030204" pitchFamily="49" charset="0"/>
              </a:rPr>
              <a:t>Power BI </a:t>
            </a:r>
            <a:r>
              <a:rPr lang="en-US" dirty="0">
                <a:latin typeface="Consolas" panose="020B0609020204030204" pitchFamily="49" charset="0"/>
              </a:rPr>
              <a:t>for visualization</a:t>
            </a:r>
          </a:p>
          <a:p>
            <a:r>
              <a:rPr lang="en-US" sz="3600" b="1" dirty="0">
                <a:latin typeface="Consolas" panose="020B0609020204030204" pitchFamily="49" charset="0"/>
              </a:rPr>
              <a:t>GCP</a:t>
            </a:r>
          </a:p>
          <a:p>
            <a:r>
              <a:rPr lang="en-US" b="1" dirty="0" err="1">
                <a:latin typeface="Consolas" panose="020B0609020204030204" pitchFamily="49" charset="0"/>
              </a:rPr>
              <a:t>BigQuery</a:t>
            </a:r>
            <a:r>
              <a:rPr lang="en-US" dirty="0">
                <a:latin typeface="Consolas" panose="020B0609020204030204" pitchFamily="49" charset="0"/>
              </a:rPr>
              <a:t> for Data querying</a:t>
            </a:r>
          </a:p>
          <a:p>
            <a:r>
              <a:rPr lang="en-US" b="1" dirty="0">
                <a:latin typeface="Consolas" panose="020B0609020204030204" pitchFamily="49" charset="0"/>
              </a:rPr>
              <a:t>Cloud</a:t>
            </a:r>
            <a:r>
              <a:rPr lang="en-US" dirty="0">
                <a:latin typeface="Consolas" panose="020B0609020204030204" pitchFamily="49" charset="0"/>
              </a:rPr>
              <a:t> </a:t>
            </a:r>
            <a:r>
              <a:rPr lang="en-US" b="1" dirty="0">
                <a:latin typeface="Consolas" panose="020B0609020204030204" pitchFamily="49" charset="0"/>
              </a:rPr>
              <a:t>Storage</a:t>
            </a:r>
            <a:r>
              <a:rPr lang="en-US" dirty="0">
                <a:latin typeface="Consolas" panose="020B0609020204030204" pitchFamily="49" charset="0"/>
              </a:rPr>
              <a:t> for storage</a:t>
            </a:r>
          </a:p>
          <a:p>
            <a:r>
              <a:rPr lang="en-US" b="1" dirty="0">
                <a:latin typeface="Consolas" panose="020B0609020204030204" pitchFamily="49" charset="0"/>
              </a:rPr>
              <a:t>Data Studio </a:t>
            </a:r>
            <a:r>
              <a:rPr lang="en-US" dirty="0">
                <a:latin typeface="Consolas" panose="020B0609020204030204" pitchFamily="49" charset="0"/>
              </a:rPr>
              <a:t>for visualization</a:t>
            </a:r>
          </a:p>
          <a:p>
            <a:endParaRPr lang="en-US" dirty="0">
              <a:latin typeface="Consolas" panose="020B0609020204030204" pitchFamily="49" charset="0"/>
            </a:endParaRPr>
          </a:p>
        </p:txBody>
      </p:sp>
      <p:sp>
        <p:nvSpPr>
          <p:cNvPr id="4" name="TextBox 3">
            <a:extLst>
              <a:ext uri="{FF2B5EF4-FFF2-40B4-BE49-F238E27FC236}">
                <a16:creationId xmlns:a16="http://schemas.microsoft.com/office/drawing/2014/main" id="{129CC237-DBEB-3321-A4F0-AB6CE3600D09}"/>
              </a:ext>
            </a:extLst>
          </p:cNvPr>
          <p:cNvSpPr txBox="1"/>
          <p:nvPr/>
        </p:nvSpPr>
        <p:spPr>
          <a:xfrm rot="16200000">
            <a:off x="-2551838" y="2551836"/>
            <a:ext cx="6858002" cy="1754326"/>
          </a:xfrm>
          <a:prstGeom prst="rect">
            <a:avLst/>
          </a:prstGeom>
          <a:solidFill>
            <a:schemeClr val="tx1"/>
          </a:solidFill>
        </p:spPr>
        <p:txBody>
          <a:bodyPr wrap="square" rtlCol="0">
            <a:spAutoFit/>
          </a:bodyPr>
          <a:lstStyle/>
          <a:p>
            <a:r>
              <a:rPr lang="en-US" sz="5400" dirty="0">
                <a:solidFill>
                  <a:schemeClr val="bg1"/>
                </a:solidFill>
                <a:latin typeface="Aptos (Body)"/>
              </a:rPr>
              <a:t>In specific skills for Data Analyst</a:t>
            </a:r>
          </a:p>
        </p:txBody>
      </p:sp>
      <p:sp>
        <p:nvSpPr>
          <p:cNvPr id="7" name="Content Placeholder 2">
            <a:extLst>
              <a:ext uri="{FF2B5EF4-FFF2-40B4-BE49-F238E27FC236}">
                <a16:creationId xmlns:a16="http://schemas.microsoft.com/office/drawing/2014/main" id="{3592ECAF-75C9-53BA-5062-4ED2370460D2}"/>
              </a:ext>
            </a:extLst>
          </p:cNvPr>
          <p:cNvSpPr txBox="1">
            <a:spLocks/>
          </p:cNvSpPr>
          <p:nvPr/>
        </p:nvSpPr>
        <p:spPr>
          <a:xfrm>
            <a:off x="7096539" y="790229"/>
            <a:ext cx="4886739" cy="5105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latin typeface="Consolas" panose="020B0609020204030204" pitchFamily="49" charset="0"/>
              </a:rPr>
              <a:t>Good to have skills</a:t>
            </a:r>
          </a:p>
          <a:p>
            <a:r>
              <a:rPr lang="en-US" sz="1800" b="1" dirty="0">
                <a:latin typeface="Consolas" panose="020B0609020204030204" pitchFamily="49" charset="0"/>
              </a:rPr>
              <a:t>Business Intelligence tools: </a:t>
            </a:r>
            <a:r>
              <a:rPr lang="en-US" sz="1800" dirty="0">
                <a:latin typeface="Consolas" panose="020B0609020204030204" pitchFamily="49" charset="0"/>
              </a:rPr>
              <a:t>Power BI, Tableau</a:t>
            </a:r>
          </a:p>
          <a:p>
            <a:r>
              <a:rPr lang="en-US" sz="1800" dirty="0">
                <a:latin typeface="Consolas" panose="020B0609020204030204" pitchFamily="49" charset="0"/>
              </a:rPr>
              <a:t>Problem solving</a:t>
            </a:r>
          </a:p>
          <a:p>
            <a:r>
              <a:rPr lang="en-US" sz="1800" b="1" dirty="0">
                <a:latin typeface="Consolas" panose="020B0609020204030204" pitchFamily="49" charset="0"/>
              </a:rPr>
              <a:t>Testing skill </a:t>
            </a:r>
            <a:r>
              <a:rPr lang="en-US" sz="1800" dirty="0">
                <a:latin typeface="Consolas" panose="020B0609020204030204" pitchFamily="49" charset="0"/>
              </a:rPr>
              <a:t>for data validation</a:t>
            </a:r>
          </a:p>
          <a:p>
            <a:r>
              <a:rPr lang="en-US" sz="1800" b="1" dirty="0">
                <a:latin typeface="Consolas" panose="020B0609020204030204" pitchFamily="49" charset="0"/>
              </a:rPr>
              <a:t>Python</a:t>
            </a:r>
            <a:r>
              <a:rPr lang="en-US" sz="1800" dirty="0">
                <a:latin typeface="Consolas" panose="020B0609020204030204" pitchFamily="49" charset="0"/>
              </a:rPr>
              <a:t> specifically for data analytics (like pandas, </a:t>
            </a:r>
            <a:r>
              <a:rPr lang="en-US" sz="1800" dirty="0" err="1">
                <a:latin typeface="Consolas" panose="020B0609020204030204" pitchFamily="49" charset="0"/>
              </a:rPr>
              <a:t>numpy</a:t>
            </a:r>
            <a:r>
              <a:rPr lang="en-US" sz="1800" dirty="0">
                <a:latin typeface="Consolas" panose="020B0609020204030204" pitchFamily="49" charset="0"/>
              </a:rPr>
              <a:t>, matplotlib, </a:t>
            </a:r>
            <a:r>
              <a:rPr lang="en-US" sz="1800" dirty="0" err="1">
                <a:latin typeface="Consolas" panose="020B0609020204030204" pitchFamily="49" charset="0"/>
              </a:rPr>
              <a:t>plotly</a:t>
            </a:r>
            <a:r>
              <a:rPr lang="en-US" sz="1800" dirty="0">
                <a:latin typeface="Consolas" panose="020B0609020204030204" pitchFamily="49" charset="0"/>
              </a:rPr>
              <a:t>)</a:t>
            </a:r>
          </a:p>
          <a:p>
            <a:r>
              <a:rPr lang="en-US" sz="1800" b="1" dirty="0">
                <a:latin typeface="Consolas" panose="020B0609020204030204" pitchFamily="49" charset="0"/>
              </a:rPr>
              <a:t>Excel</a:t>
            </a:r>
          </a:p>
        </p:txBody>
      </p:sp>
      <p:cxnSp>
        <p:nvCxnSpPr>
          <p:cNvPr id="2" name="Straight Connector 1">
            <a:extLst>
              <a:ext uri="{FF2B5EF4-FFF2-40B4-BE49-F238E27FC236}">
                <a16:creationId xmlns:a16="http://schemas.microsoft.com/office/drawing/2014/main" id="{D5BB8B7E-776F-A0AA-C292-C86537DD186B}"/>
              </a:ext>
            </a:extLst>
          </p:cNvPr>
          <p:cNvCxnSpPr>
            <a:cxnSpLocks/>
          </p:cNvCxnSpPr>
          <p:nvPr/>
        </p:nvCxnSpPr>
        <p:spPr>
          <a:xfrm>
            <a:off x="7036904" y="876368"/>
            <a:ext cx="53009" cy="539191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21980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7C798-690C-B284-83B7-92FB948A1175}"/>
              </a:ext>
            </a:extLst>
          </p:cNvPr>
          <p:cNvSpPr>
            <a:spLocks noGrp="1"/>
          </p:cNvSpPr>
          <p:nvPr>
            <p:ph idx="1"/>
          </p:nvPr>
        </p:nvSpPr>
        <p:spPr>
          <a:xfrm>
            <a:off x="2007704" y="987287"/>
            <a:ext cx="6679095" cy="5102086"/>
          </a:xfrm>
        </p:spPr>
        <p:txBody>
          <a:bodyPr>
            <a:normAutofit/>
          </a:bodyPr>
          <a:lstStyle/>
          <a:p>
            <a:r>
              <a:rPr lang="en-US" sz="2000" b="1" dirty="0">
                <a:latin typeface="Consolas" panose="020B0609020204030204" pitchFamily="49" charset="0"/>
              </a:rPr>
              <a:t>Strengthen your core skills</a:t>
            </a:r>
            <a:r>
              <a:rPr lang="en-US" sz="2000" dirty="0">
                <a:latin typeface="Consolas" panose="020B0609020204030204" pitchFamily="49" charset="0"/>
              </a:rPr>
              <a:t>: Programming, Scripting</a:t>
            </a:r>
          </a:p>
          <a:p>
            <a:r>
              <a:rPr lang="en-US" sz="2000" b="1" dirty="0">
                <a:latin typeface="Consolas" panose="020B0609020204030204" pitchFamily="49" charset="0"/>
              </a:rPr>
              <a:t>DSA </a:t>
            </a:r>
            <a:r>
              <a:rPr lang="en-US" sz="2000" dirty="0">
                <a:latin typeface="Consolas" panose="020B0609020204030204" pitchFamily="49" charset="0"/>
              </a:rPr>
              <a:t>(YES FOCUS IS A MUST ON THIS)</a:t>
            </a:r>
            <a:endParaRPr lang="en-US" sz="2000" b="1" dirty="0">
              <a:latin typeface="Consolas" panose="020B0609020204030204" pitchFamily="49" charset="0"/>
            </a:endParaRPr>
          </a:p>
          <a:p>
            <a:r>
              <a:rPr lang="en-US" sz="2000" b="1" dirty="0">
                <a:latin typeface="Consolas" panose="020B0609020204030204" pitchFamily="49" charset="0"/>
              </a:rPr>
              <a:t>Database Management</a:t>
            </a:r>
            <a:r>
              <a:rPr lang="en-US" sz="2000" dirty="0">
                <a:latin typeface="Consolas" panose="020B0609020204030204" pitchFamily="49" charset="0"/>
              </a:rPr>
              <a:t>: both in RDBMS and NOSQL</a:t>
            </a:r>
          </a:p>
          <a:p>
            <a:r>
              <a:rPr lang="en-US" sz="2000" b="1" dirty="0">
                <a:latin typeface="Consolas" panose="020B0609020204030204" pitchFamily="49" charset="0"/>
              </a:rPr>
              <a:t>Big Data Tools</a:t>
            </a:r>
          </a:p>
          <a:p>
            <a:r>
              <a:rPr lang="en-US" sz="2000" b="1" dirty="0">
                <a:latin typeface="Consolas" panose="020B0609020204030204" pitchFamily="49" charset="0"/>
              </a:rPr>
              <a:t>Cloud Platform</a:t>
            </a:r>
          </a:p>
          <a:p>
            <a:r>
              <a:rPr lang="en-US" sz="2000" dirty="0">
                <a:latin typeface="Consolas" panose="020B0609020204030204" pitchFamily="49" charset="0"/>
              </a:rPr>
              <a:t>Try and build </a:t>
            </a:r>
            <a:r>
              <a:rPr lang="en-US" sz="2000" b="1" dirty="0">
                <a:latin typeface="Consolas" panose="020B0609020204030204" pitchFamily="49" charset="0"/>
              </a:rPr>
              <a:t>real time projects </a:t>
            </a:r>
            <a:r>
              <a:rPr lang="en-US" sz="2000" dirty="0">
                <a:latin typeface="Consolas" panose="020B0609020204030204" pitchFamily="49" charset="0"/>
              </a:rPr>
              <a:t>and </a:t>
            </a:r>
            <a:r>
              <a:rPr lang="en-US" sz="2000" b="1" dirty="0">
                <a:latin typeface="Consolas" panose="020B0609020204030204" pitchFamily="49" charset="0"/>
              </a:rPr>
              <a:t>real time data </a:t>
            </a:r>
            <a:r>
              <a:rPr lang="en-US" sz="2000" dirty="0">
                <a:latin typeface="Consolas" panose="020B0609020204030204" pitchFamily="49" charset="0"/>
              </a:rPr>
              <a:t>if possible</a:t>
            </a:r>
          </a:p>
          <a:p>
            <a:r>
              <a:rPr lang="en-US" sz="2000" b="1" dirty="0">
                <a:latin typeface="Consolas" panose="020B0609020204030204" pitchFamily="49" charset="0"/>
              </a:rPr>
              <a:t>Get certified </a:t>
            </a:r>
            <a:r>
              <a:rPr lang="en-US" sz="2000" dirty="0">
                <a:latin typeface="Consolas" panose="020B0609020204030204" pitchFamily="49" charset="0"/>
              </a:rPr>
              <a:t>in the foundational skills related to your core skills</a:t>
            </a:r>
          </a:p>
          <a:p>
            <a:r>
              <a:rPr lang="en-US" sz="2000" dirty="0">
                <a:latin typeface="Consolas" panose="020B0609020204030204" pitchFamily="49" charset="0"/>
              </a:rPr>
              <a:t>Build your </a:t>
            </a:r>
            <a:r>
              <a:rPr lang="en-US" sz="2000" b="1" dirty="0">
                <a:latin typeface="Consolas" panose="020B0609020204030204" pitchFamily="49" charset="0"/>
              </a:rPr>
              <a:t>portfolio</a:t>
            </a:r>
          </a:p>
          <a:p>
            <a:r>
              <a:rPr lang="en-US" sz="2000" dirty="0">
                <a:latin typeface="Consolas" panose="020B0609020204030204" pitchFamily="49" charset="0"/>
              </a:rPr>
              <a:t>Connect with members in the industry</a:t>
            </a:r>
          </a:p>
        </p:txBody>
      </p:sp>
      <p:sp>
        <p:nvSpPr>
          <p:cNvPr id="4" name="TextBox 3">
            <a:extLst>
              <a:ext uri="{FF2B5EF4-FFF2-40B4-BE49-F238E27FC236}">
                <a16:creationId xmlns:a16="http://schemas.microsoft.com/office/drawing/2014/main" id="{48CDA959-9111-FCAA-4722-0A8DAADD3D34}"/>
              </a:ext>
            </a:extLst>
          </p:cNvPr>
          <p:cNvSpPr txBox="1"/>
          <p:nvPr/>
        </p:nvSpPr>
        <p:spPr>
          <a:xfrm rot="16200000">
            <a:off x="-2551838" y="2551836"/>
            <a:ext cx="6858002" cy="1754326"/>
          </a:xfrm>
          <a:prstGeom prst="rect">
            <a:avLst/>
          </a:prstGeom>
          <a:solidFill>
            <a:schemeClr val="tx1"/>
          </a:solidFill>
        </p:spPr>
        <p:txBody>
          <a:bodyPr wrap="square" rtlCol="0">
            <a:spAutoFit/>
          </a:bodyPr>
          <a:lstStyle/>
          <a:p>
            <a:r>
              <a:rPr lang="en-US" sz="5400" dirty="0">
                <a:solidFill>
                  <a:schemeClr val="bg1"/>
                </a:solidFill>
                <a:latin typeface="Aptos (Body)"/>
              </a:rPr>
              <a:t>Get Started- College version</a:t>
            </a:r>
          </a:p>
        </p:txBody>
      </p:sp>
      <p:pic>
        <p:nvPicPr>
          <p:cNvPr id="2052" name="Picture 4" descr="No alt text provided for this image">
            <a:extLst>
              <a:ext uri="{FF2B5EF4-FFF2-40B4-BE49-F238E27FC236}">
                <a16:creationId xmlns:a16="http://schemas.microsoft.com/office/drawing/2014/main" id="{DD6925D4-4844-FA60-79D2-F6E3C9CC39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12" y="1319628"/>
            <a:ext cx="3114404" cy="3691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65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181BCDF-9E4A-A9F8-C6AA-E01CBDA61D44}"/>
              </a:ext>
            </a:extLst>
          </p:cNvPr>
          <p:cNvGraphicFramePr>
            <a:graphicFrameLocks noGrp="1"/>
          </p:cNvGraphicFramePr>
          <p:nvPr>
            <p:ph idx="1"/>
            <p:extLst>
              <p:ext uri="{D42A27DB-BD31-4B8C-83A1-F6EECF244321}">
                <p14:modId xmlns:p14="http://schemas.microsoft.com/office/powerpoint/2010/main" val="987817064"/>
              </p:ext>
            </p:extLst>
          </p:nvPr>
        </p:nvGraphicFramePr>
        <p:xfrm>
          <a:off x="2001078" y="768625"/>
          <a:ext cx="9004852" cy="5075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8CFA326-DD9B-2DC2-6979-0CC73E33659A}"/>
              </a:ext>
            </a:extLst>
          </p:cNvPr>
          <p:cNvSpPr txBox="1"/>
          <p:nvPr/>
        </p:nvSpPr>
        <p:spPr>
          <a:xfrm rot="16200000">
            <a:off x="-2967336" y="2967334"/>
            <a:ext cx="6858002" cy="923330"/>
          </a:xfrm>
          <a:prstGeom prst="rect">
            <a:avLst/>
          </a:prstGeom>
          <a:solidFill>
            <a:schemeClr val="tx1"/>
          </a:solidFill>
        </p:spPr>
        <p:txBody>
          <a:bodyPr wrap="square" rtlCol="0">
            <a:spAutoFit/>
          </a:bodyPr>
          <a:lstStyle/>
          <a:p>
            <a:r>
              <a:rPr lang="en-US" sz="5400" dirty="0">
                <a:solidFill>
                  <a:schemeClr val="bg1"/>
                </a:solidFill>
                <a:latin typeface="Aptos (Body)"/>
              </a:rPr>
              <a:t>Industry trends</a:t>
            </a:r>
          </a:p>
        </p:txBody>
      </p:sp>
    </p:spTree>
    <p:extLst>
      <p:ext uri="{BB962C8B-B14F-4D97-AF65-F5344CB8AC3E}">
        <p14:creationId xmlns:p14="http://schemas.microsoft.com/office/powerpoint/2010/main" val="227723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FEE9746-1BC9-D47E-3C47-4A2E5C8E58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7048" y="241990"/>
            <a:ext cx="6536267" cy="4058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38364D-972F-BB1B-A82D-71BE5F312C0B}"/>
              </a:ext>
            </a:extLst>
          </p:cNvPr>
          <p:cNvSpPr txBox="1"/>
          <p:nvPr/>
        </p:nvSpPr>
        <p:spPr>
          <a:xfrm rot="16200000">
            <a:off x="-2613393" y="2613391"/>
            <a:ext cx="6858002" cy="1631216"/>
          </a:xfrm>
          <a:prstGeom prst="rect">
            <a:avLst/>
          </a:prstGeom>
          <a:solidFill>
            <a:schemeClr val="tx1"/>
          </a:solidFill>
        </p:spPr>
        <p:txBody>
          <a:bodyPr wrap="square" rtlCol="0">
            <a:spAutoFit/>
          </a:bodyPr>
          <a:lstStyle/>
          <a:p>
            <a:r>
              <a:rPr lang="en-US" sz="5000" dirty="0">
                <a:solidFill>
                  <a:schemeClr val="bg1"/>
                </a:solidFill>
                <a:latin typeface="Aptos (Body)"/>
              </a:rPr>
              <a:t>Data Growth over years and what it means</a:t>
            </a:r>
          </a:p>
        </p:txBody>
      </p:sp>
      <p:sp>
        <p:nvSpPr>
          <p:cNvPr id="6" name="TextBox 5">
            <a:extLst>
              <a:ext uri="{FF2B5EF4-FFF2-40B4-BE49-F238E27FC236}">
                <a16:creationId xmlns:a16="http://schemas.microsoft.com/office/drawing/2014/main" id="{9933275C-F463-9C51-0681-0E4D72E33A70}"/>
              </a:ext>
            </a:extLst>
          </p:cNvPr>
          <p:cNvSpPr txBox="1"/>
          <p:nvPr/>
        </p:nvSpPr>
        <p:spPr>
          <a:xfrm>
            <a:off x="2087137" y="4145987"/>
            <a:ext cx="6168886" cy="2308324"/>
          </a:xfrm>
          <a:prstGeom prst="rect">
            <a:avLst/>
          </a:prstGeom>
          <a:noFill/>
        </p:spPr>
        <p:txBody>
          <a:bodyPr wrap="square">
            <a:spAutoFit/>
          </a:bodyPr>
          <a:lstStyle/>
          <a:p>
            <a:pPr algn="l"/>
            <a:r>
              <a:rPr lang="en-US" sz="1200" b="1" i="0" dirty="0">
                <a:effectLst/>
                <a:latin typeface="Consolas" panose="020B0609020204030204" pitchFamily="49" charset="0"/>
              </a:rPr>
              <a:t>Sources for Global Data Generation:</a:t>
            </a:r>
          </a:p>
          <a:p>
            <a:pPr algn="l">
              <a:buFont typeface="+mj-lt"/>
              <a:buAutoNum type="arabicPeriod"/>
            </a:pPr>
            <a:r>
              <a:rPr lang="en-US" sz="1200" b="1" i="0" dirty="0">
                <a:effectLst/>
                <a:latin typeface="Consolas" panose="020B0609020204030204" pitchFamily="49" charset="0"/>
              </a:rPr>
              <a:t>IDC (International Data Corporation)</a:t>
            </a:r>
            <a:r>
              <a:rPr lang="en-US" sz="1200" b="0" i="0" dirty="0">
                <a:effectLst/>
                <a:latin typeface="Consolas" panose="020B0609020204030204" pitchFamily="49" charset="0"/>
              </a:rPr>
              <a:t> - Reports on global data creation and storage.</a:t>
            </a:r>
          </a:p>
          <a:p>
            <a:pPr algn="l">
              <a:buFont typeface="+mj-lt"/>
              <a:buAutoNum type="arabicPeriod"/>
            </a:pPr>
            <a:r>
              <a:rPr lang="en-US" sz="1200" b="1" i="0" dirty="0">
                <a:effectLst/>
                <a:latin typeface="Consolas" panose="020B0609020204030204" pitchFamily="49" charset="0"/>
              </a:rPr>
              <a:t>Statista</a:t>
            </a:r>
            <a:r>
              <a:rPr lang="en-US" sz="1200" b="0" i="0" dirty="0">
                <a:effectLst/>
                <a:latin typeface="Consolas" panose="020B0609020204030204" pitchFamily="49" charset="0"/>
              </a:rPr>
              <a:t> - Statistics and forecasts on data generation.</a:t>
            </a:r>
          </a:p>
          <a:p>
            <a:pPr algn="l">
              <a:buFont typeface="+mj-lt"/>
              <a:buAutoNum type="arabicPeriod"/>
            </a:pPr>
            <a:r>
              <a:rPr lang="en-US" sz="1200" b="1" i="0" dirty="0">
                <a:effectLst/>
                <a:latin typeface="Consolas" panose="020B0609020204030204" pitchFamily="49" charset="0"/>
              </a:rPr>
              <a:t>Cisco Annual Internet Report</a:t>
            </a:r>
            <a:r>
              <a:rPr lang="en-US" sz="1200" b="0" i="0" dirty="0">
                <a:effectLst/>
                <a:latin typeface="Consolas" panose="020B0609020204030204" pitchFamily="49" charset="0"/>
              </a:rPr>
              <a:t> - Growth of internet traffic and IoT devices.</a:t>
            </a:r>
          </a:p>
          <a:p>
            <a:pPr algn="l"/>
            <a:r>
              <a:rPr lang="en-US" sz="1200" b="1" i="0" dirty="0">
                <a:effectLst/>
                <a:latin typeface="Consolas" panose="020B0609020204030204" pitchFamily="49" charset="0"/>
              </a:rPr>
              <a:t>Sources for AI-Processed Data:</a:t>
            </a:r>
          </a:p>
          <a:p>
            <a:pPr algn="l">
              <a:buFont typeface="+mj-lt"/>
              <a:buAutoNum type="arabicPeriod"/>
            </a:pPr>
            <a:r>
              <a:rPr lang="en-US" sz="1200" b="1" i="0" dirty="0">
                <a:effectLst/>
                <a:latin typeface="Consolas" panose="020B0609020204030204" pitchFamily="49" charset="0"/>
              </a:rPr>
              <a:t>Gartner</a:t>
            </a:r>
            <a:r>
              <a:rPr lang="en-US" sz="1200" b="0" i="0" dirty="0">
                <a:effectLst/>
                <a:latin typeface="Consolas" panose="020B0609020204030204" pitchFamily="49" charset="0"/>
              </a:rPr>
              <a:t> - AI adoption trends and enterprise data processing.</a:t>
            </a:r>
          </a:p>
          <a:p>
            <a:pPr algn="l">
              <a:buFont typeface="+mj-lt"/>
              <a:buAutoNum type="arabicPeriod"/>
            </a:pPr>
            <a:r>
              <a:rPr lang="en-US" sz="1200" b="1" i="0" dirty="0">
                <a:effectLst/>
                <a:latin typeface="Consolas" panose="020B0609020204030204" pitchFamily="49" charset="0"/>
              </a:rPr>
              <a:t>McKinsey &amp; Company</a:t>
            </a:r>
            <a:r>
              <a:rPr lang="en-US" sz="1200" b="0" i="0" dirty="0">
                <a:effectLst/>
                <a:latin typeface="Consolas" panose="020B0609020204030204" pitchFamily="49" charset="0"/>
              </a:rPr>
              <a:t> - AI adoption in industries like healthcare, finance, and retail.</a:t>
            </a:r>
          </a:p>
          <a:p>
            <a:pPr algn="l">
              <a:buFont typeface="+mj-lt"/>
              <a:buAutoNum type="arabicPeriod"/>
            </a:pPr>
            <a:r>
              <a:rPr lang="en-US" sz="1200" b="1" i="0" dirty="0">
                <a:effectLst/>
                <a:latin typeface="Consolas" panose="020B0609020204030204" pitchFamily="49" charset="0"/>
              </a:rPr>
              <a:t>Forrester</a:t>
            </a:r>
            <a:r>
              <a:rPr lang="en-US" sz="1200" b="0" i="0" dirty="0">
                <a:effectLst/>
                <a:latin typeface="Consolas" panose="020B0609020204030204" pitchFamily="49" charset="0"/>
              </a:rPr>
              <a:t> - AI and automation in customer service, analytics, and operations.</a:t>
            </a:r>
          </a:p>
        </p:txBody>
      </p:sp>
      <p:sp>
        <p:nvSpPr>
          <p:cNvPr id="7" name="TextBox 6">
            <a:extLst>
              <a:ext uri="{FF2B5EF4-FFF2-40B4-BE49-F238E27FC236}">
                <a16:creationId xmlns:a16="http://schemas.microsoft.com/office/drawing/2014/main" id="{B9E128A1-C5CB-4B8E-AACA-97FDE1576AD3}"/>
              </a:ext>
            </a:extLst>
          </p:cNvPr>
          <p:cNvSpPr txBox="1"/>
          <p:nvPr/>
        </p:nvSpPr>
        <p:spPr>
          <a:xfrm>
            <a:off x="10008705" y="854764"/>
            <a:ext cx="2087218" cy="830997"/>
          </a:xfrm>
          <a:prstGeom prst="rect">
            <a:avLst/>
          </a:prstGeom>
          <a:noFill/>
        </p:spPr>
        <p:txBody>
          <a:bodyPr wrap="square" rtlCol="0">
            <a:spAutoFit/>
          </a:bodyPr>
          <a:lstStyle/>
          <a:p>
            <a:r>
              <a:rPr lang="en-US" sz="1200" dirty="0">
                <a:latin typeface="Consolas" panose="020B0609020204030204" pitchFamily="49" charset="0"/>
              </a:rPr>
              <a:t>Data consolidated and generated using OpenAI GPT 3.5 Turbo along with </a:t>
            </a:r>
            <a:r>
              <a:rPr lang="en-US" sz="1200" dirty="0" err="1">
                <a:latin typeface="Consolas" panose="020B0609020204030204" pitchFamily="49" charset="0"/>
              </a:rPr>
              <a:t>DeepSeek</a:t>
            </a:r>
            <a:r>
              <a:rPr lang="en-US" sz="1200" dirty="0">
                <a:latin typeface="Consolas" panose="020B0609020204030204" pitchFamily="49" charset="0"/>
              </a:rPr>
              <a:t> V3</a:t>
            </a:r>
          </a:p>
        </p:txBody>
      </p:sp>
      <p:sp>
        <p:nvSpPr>
          <p:cNvPr id="8" name="TextBox 7">
            <a:extLst>
              <a:ext uri="{FF2B5EF4-FFF2-40B4-BE49-F238E27FC236}">
                <a16:creationId xmlns:a16="http://schemas.microsoft.com/office/drawing/2014/main" id="{BF58B6A3-2F8F-47CA-40AF-834830645FA5}"/>
              </a:ext>
            </a:extLst>
          </p:cNvPr>
          <p:cNvSpPr txBox="1"/>
          <p:nvPr/>
        </p:nvSpPr>
        <p:spPr>
          <a:xfrm>
            <a:off x="10055088" y="1855660"/>
            <a:ext cx="2087218" cy="646331"/>
          </a:xfrm>
          <a:prstGeom prst="rect">
            <a:avLst/>
          </a:prstGeom>
          <a:noFill/>
        </p:spPr>
        <p:txBody>
          <a:bodyPr wrap="square" rtlCol="0">
            <a:spAutoFit/>
          </a:bodyPr>
          <a:lstStyle/>
          <a:p>
            <a:r>
              <a:rPr lang="en-US" sz="1200" dirty="0">
                <a:latin typeface="Consolas" panose="020B0609020204030204" pitchFamily="49" charset="0"/>
              </a:rPr>
              <a:t>Data is also manually verified by checking the sources</a:t>
            </a:r>
          </a:p>
        </p:txBody>
      </p:sp>
      <p:sp>
        <p:nvSpPr>
          <p:cNvPr id="12" name="TextBox 11">
            <a:extLst>
              <a:ext uri="{FF2B5EF4-FFF2-40B4-BE49-F238E27FC236}">
                <a16:creationId xmlns:a16="http://schemas.microsoft.com/office/drawing/2014/main" id="{3FF8A4B8-213A-295C-97CF-1DADA013E421}"/>
              </a:ext>
            </a:extLst>
          </p:cNvPr>
          <p:cNvSpPr txBox="1"/>
          <p:nvPr/>
        </p:nvSpPr>
        <p:spPr>
          <a:xfrm>
            <a:off x="10055088" y="2671890"/>
            <a:ext cx="2087218" cy="461665"/>
          </a:xfrm>
          <a:prstGeom prst="rect">
            <a:avLst/>
          </a:prstGeom>
          <a:noFill/>
        </p:spPr>
        <p:txBody>
          <a:bodyPr wrap="square" rtlCol="0">
            <a:spAutoFit/>
          </a:bodyPr>
          <a:lstStyle/>
          <a:p>
            <a:r>
              <a:rPr lang="en-US" sz="1200" dirty="0">
                <a:latin typeface="Consolas" panose="020B0609020204030204" pitchFamily="49" charset="0"/>
              </a:rPr>
              <a:t>Code for the plot available in repo</a:t>
            </a:r>
          </a:p>
        </p:txBody>
      </p:sp>
    </p:spTree>
    <p:extLst>
      <p:ext uri="{BB962C8B-B14F-4D97-AF65-F5344CB8AC3E}">
        <p14:creationId xmlns:p14="http://schemas.microsoft.com/office/powerpoint/2010/main" val="323702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04DC34-D95F-C1C4-6B81-C8398242EEE1}"/>
              </a:ext>
            </a:extLst>
          </p:cNvPr>
          <p:cNvSpPr>
            <a:spLocks noGrp="1"/>
          </p:cNvSpPr>
          <p:nvPr>
            <p:ph idx="1"/>
          </p:nvPr>
        </p:nvSpPr>
        <p:spPr>
          <a:xfrm>
            <a:off x="1262270" y="1196145"/>
            <a:ext cx="10515600" cy="4985993"/>
          </a:xfrm>
        </p:spPr>
        <p:txBody>
          <a:bodyPr>
            <a:noAutofit/>
          </a:bodyPr>
          <a:lstStyle/>
          <a:p>
            <a:r>
              <a:rPr lang="en-US" sz="2000" dirty="0">
                <a:latin typeface="Consolas" panose="020B0609020204030204" pitchFamily="49" charset="0"/>
              </a:rPr>
              <a:t>Focus on </a:t>
            </a:r>
            <a:r>
              <a:rPr lang="en-US" sz="2000" b="1" dirty="0">
                <a:latin typeface="Consolas" panose="020B0609020204030204" pitchFamily="49" charset="0"/>
              </a:rPr>
              <a:t>foundation skill is not enough </a:t>
            </a:r>
            <a:r>
              <a:rPr lang="en-US" sz="2000" dirty="0">
                <a:latin typeface="Consolas" panose="020B0609020204030204" pitchFamily="49" charset="0"/>
              </a:rPr>
              <a:t>for both analytical role as well as a data engineer role.</a:t>
            </a:r>
          </a:p>
          <a:p>
            <a:r>
              <a:rPr lang="en-US" sz="2000" b="1" dirty="0">
                <a:latin typeface="Consolas" panose="020B0609020204030204" pitchFamily="49" charset="0"/>
              </a:rPr>
              <a:t>Task automation and optimization.</a:t>
            </a:r>
          </a:p>
          <a:p>
            <a:r>
              <a:rPr lang="en-US" sz="2000" dirty="0">
                <a:latin typeface="Consolas" panose="020B0609020204030204" pitchFamily="49" charset="0"/>
              </a:rPr>
              <a:t>Understanding of ML and AI modules in depth.</a:t>
            </a:r>
          </a:p>
          <a:p>
            <a:r>
              <a:rPr lang="en-US" sz="2000" b="1" dirty="0">
                <a:latin typeface="Consolas" panose="020B0609020204030204" pitchFamily="49" charset="0"/>
              </a:rPr>
              <a:t>Theoretical knowledge is a must </a:t>
            </a:r>
            <a:r>
              <a:rPr lang="en-US" sz="2000" dirty="0">
                <a:latin typeface="Consolas" panose="020B0609020204030204" pitchFamily="49" charset="0"/>
              </a:rPr>
              <a:t>on </a:t>
            </a:r>
            <a:r>
              <a:rPr lang="en-US" sz="2000" b="1" dirty="0">
                <a:latin typeface="Consolas" panose="020B0609020204030204" pitchFamily="49" charset="0"/>
              </a:rPr>
              <a:t>cloud technology</a:t>
            </a:r>
            <a:r>
              <a:rPr lang="en-US" sz="2000" dirty="0">
                <a:latin typeface="Consolas" panose="020B0609020204030204" pitchFamily="49" charset="0"/>
              </a:rPr>
              <a:t> is a must even if lacking in hands one experience.</a:t>
            </a:r>
          </a:p>
          <a:p>
            <a:r>
              <a:rPr lang="en-US" sz="2000" b="1" dirty="0">
                <a:latin typeface="Consolas" panose="020B0609020204030204" pitchFamily="49" charset="0"/>
              </a:rPr>
              <a:t>Skills good to have</a:t>
            </a:r>
            <a:r>
              <a:rPr lang="en-US" sz="2000" dirty="0">
                <a:latin typeface="Consolas" panose="020B0609020204030204" pitchFamily="49" charset="0"/>
              </a:rPr>
              <a:t> would be data governance and quality frameworks.</a:t>
            </a:r>
          </a:p>
          <a:p>
            <a:r>
              <a:rPr lang="en-US" sz="2000" b="1" dirty="0">
                <a:latin typeface="Consolas" panose="020B0609020204030204" pitchFamily="49" charset="0"/>
              </a:rPr>
              <a:t>Real time analytics and processing</a:t>
            </a:r>
            <a:r>
              <a:rPr lang="en-US" sz="2000" dirty="0">
                <a:latin typeface="Consolas" panose="020B0609020204030204" pitchFamily="49" charset="0"/>
              </a:rPr>
              <a:t> with tools like Apache </a:t>
            </a:r>
            <a:r>
              <a:rPr lang="en-US" sz="2000" dirty="0" err="1">
                <a:latin typeface="Consolas" panose="020B0609020204030204" pitchFamily="49" charset="0"/>
              </a:rPr>
              <a:t>Flink</a:t>
            </a:r>
            <a:r>
              <a:rPr lang="en-US" sz="2000" dirty="0">
                <a:latin typeface="Consolas" panose="020B0609020204030204" pitchFamily="49" charset="0"/>
              </a:rPr>
              <a:t> and Pulsar.</a:t>
            </a:r>
          </a:p>
          <a:p>
            <a:r>
              <a:rPr lang="en-US" sz="2000" dirty="0">
                <a:latin typeface="Consolas" panose="020B0609020204030204" pitchFamily="49" charset="0"/>
              </a:rPr>
              <a:t>Usage of </a:t>
            </a:r>
            <a:r>
              <a:rPr lang="en-US" sz="2000" b="1" dirty="0">
                <a:latin typeface="Consolas" panose="020B0609020204030204" pitchFamily="49" charset="0"/>
              </a:rPr>
              <a:t>AI in the workflow is encouraged </a:t>
            </a:r>
            <a:r>
              <a:rPr lang="en-US" sz="2000" dirty="0">
                <a:latin typeface="Consolas" panose="020B0609020204030204" pitchFamily="49" charset="0"/>
              </a:rPr>
              <a:t>(</a:t>
            </a:r>
            <a:r>
              <a:rPr lang="en-US" sz="2000" b="1" dirty="0">
                <a:latin typeface="Consolas" panose="020B0609020204030204" pitchFamily="49" charset="0"/>
              </a:rPr>
              <a:t>understand the key </a:t>
            </a:r>
            <a:r>
              <a:rPr lang="en-US" sz="2000" dirty="0">
                <a:latin typeface="Consolas" panose="020B0609020204030204" pitchFamily="49" charset="0"/>
              </a:rPr>
              <a:t>before leveraging AI even if it is your one stop solution).</a:t>
            </a:r>
          </a:p>
          <a:p>
            <a:r>
              <a:rPr lang="en-US" sz="2000" b="1" dirty="0">
                <a:latin typeface="Consolas" panose="020B0609020204030204" pitchFamily="49" charset="0"/>
              </a:rPr>
              <a:t>Specialize in a specific sub domain</a:t>
            </a:r>
            <a:r>
              <a:rPr lang="en-US" sz="2000" dirty="0">
                <a:latin typeface="Consolas" panose="020B0609020204030204" pitchFamily="49" charset="0"/>
              </a:rPr>
              <a:t> if possible, it helps with getting noticed at work.</a:t>
            </a:r>
          </a:p>
        </p:txBody>
      </p:sp>
      <p:sp>
        <p:nvSpPr>
          <p:cNvPr id="4" name="TextBox 3">
            <a:extLst>
              <a:ext uri="{FF2B5EF4-FFF2-40B4-BE49-F238E27FC236}">
                <a16:creationId xmlns:a16="http://schemas.microsoft.com/office/drawing/2014/main" id="{65A856D8-3CB7-37DD-3FB0-D69DCFEA33C2}"/>
              </a:ext>
            </a:extLst>
          </p:cNvPr>
          <p:cNvSpPr txBox="1"/>
          <p:nvPr/>
        </p:nvSpPr>
        <p:spPr>
          <a:xfrm rot="16200000">
            <a:off x="-2967336" y="2967334"/>
            <a:ext cx="6858002" cy="923330"/>
          </a:xfrm>
          <a:prstGeom prst="rect">
            <a:avLst/>
          </a:prstGeom>
          <a:solidFill>
            <a:schemeClr val="tx1"/>
          </a:solidFill>
        </p:spPr>
        <p:txBody>
          <a:bodyPr wrap="square" rtlCol="0">
            <a:spAutoFit/>
          </a:bodyPr>
          <a:lstStyle/>
          <a:p>
            <a:r>
              <a:rPr lang="en-US" sz="5400" dirty="0">
                <a:solidFill>
                  <a:schemeClr val="bg1"/>
                </a:solidFill>
                <a:latin typeface="Aptos (Body)"/>
              </a:rPr>
              <a:t>What to focus on</a:t>
            </a:r>
          </a:p>
        </p:txBody>
      </p:sp>
    </p:spTree>
    <p:extLst>
      <p:ext uri="{BB962C8B-B14F-4D97-AF65-F5344CB8AC3E}">
        <p14:creationId xmlns:p14="http://schemas.microsoft.com/office/powerpoint/2010/main" val="248308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BD224-CEE6-F478-4246-23F982136943}"/>
              </a:ext>
            </a:extLst>
          </p:cNvPr>
          <p:cNvSpPr>
            <a:spLocks noGrp="1"/>
          </p:cNvSpPr>
          <p:nvPr>
            <p:ph idx="1"/>
          </p:nvPr>
        </p:nvSpPr>
        <p:spPr>
          <a:xfrm>
            <a:off x="2332382" y="112643"/>
            <a:ext cx="9047922" cy="6023113"/>
          </a:xfrm>
        </p:spPr>
        <p:txBody>
          <a:bodyPr>
            <a:noAutofit/>
          </a:bodyPr>
          <a:lstStyle/>
          <a:p>
            <a:r>
              <a:rPr lang="en-US" sz="1300" b="1" dirty="0">
                <a:latin typeface="Consolas" panose="020B0609020204030204" pitchFamily="49" charset="0"/>
              </a:rPr>
              <a:t>YouTube Transcript Generator &amp; Summarization Tool</a:t>
            </a:r>
          </a:p>
          <a:p>
            <a:pPr>
              <a:buFont typeface="Arial" panose="020B0604020202020204" pitchFamily="34" charset="0"/>
              <a:buChar char="•"/>
            </a:pPr>
            <a:r>
              <a:rPr lang="en-US" sz="1300" b="1" dirty="0">
                <a:latin typeface="Consolas" panose="020B0609020204030204" pitchFamily="49" charset="0"/>
              </a:rPr>
              <a:t>Developed a YouTube Transcript Generator</a:t>
            </a:r>
            <a:r>
              <a:rPr lang="en-US" sz="1300" dirty="0">
                <a:latin typeface="Consolas" panose="020B0609020204030204" pitchFamily="49" charset="0"/>
              </a:rPr>
              <a:t> using </a:t>
            </a:r>
            <a:r>
              <a:rPr lang="en-US" sz="1300" b="1" dirty="0">
                <a:latin typeface="Consolas" panose="020B0609020204030204" pitchFamily="49" charset="0"/>
              </a:rPr>
              <a:t>BART by Meta AI</a:t>
            </a:r>
            <a:r>
              <a:rPr lang="en-US" sz="1300" dirty="0">
                <a:latin typeface="Consolas" panose="020B0609020204030204" pitchFamily="49" charset="0"/>
              </a:rPr>
              <a:t> as a minor project (Aug 2021 – Nov 2021), later migrating to </a:t>
            </a:r>
            <a:r>
              <a:rPr lang="en-US" sz="1300" b="1" dirty="0">
                <a:latin typeface="Consolas" panose="020B0609020204030204" pitchFamily="49" charset="0"/>
              </a:rPr>
              <a:t>T5</a:t>
            </a:r>
            <a:r>
              <a:rPr lang="en-US" sz="1300" dirty="0">
                <a:latin typeface="Consolas" panose="020B0609020204030204" pitchFamily="49" charset="0"/>
              </a:rPr>
              <a:t> &amp; </a:t>
            </a:r>
            <a:r>
              <a:rPr lang="en-US" sz="1300" b="1" dirty="0">
                <a:latin typeface="Consolas" panose="020B0609020204030204" pitchFamily="49" charset="0"/>
              </a:rPr>
              <a:t>PEGASUS by Google</a:t>
            </a:r>
            <a:r>
              <a:rPr lang="en-US" sz="1300" dirty="0">
                <a:latin typeface="Consolas" panose="020B0609020204030204" pitchFamily="49" charset="0"/>
              </a:rPr>
              <a:t> and applying </a:t>
            </a:r>
            <a:r>
              <a:rPr lang="en-US" sz="1300" b="1" dirty="0">
                <a:latin typeface="Consolas" panose="020B0609020204030204" pitchFamily="49" charset="0"/>
              </a:rPr>
              <a:t>LLM techniques</a:t>
            </a:r>
            <a:r>
              <a:rPr lang="en-US" sz="1300" dirty="0">
                <a:latin typeface="Consolas" panose="020B0609020204030204" pitchFamily="49" charset="0"/>
              </a:rPr>
              <a:t> for improved efficiency (Jan 2023 – Nov 2023), before merging with </a:t>
            </a:r>
            <a:r>
              <a:rPr lang="en-US" sz="1300" b="1" dirty="0" err="1">
                <a:latin typeface="Consolas" panose="020B0609020204030204" pitchFamily="49" charset="0"/>
              </a:rPr>
              <a:t>NotebookLM</a:t>
            </a:r>
            <a:r>
              <a:rPr lang="en-US" sz="1300" dirty="0">
                <a:latin typeface="Consolas" panose="020B0609020204030204" pitchFamily="49" charset="0"/>
              </a:rPr>
              <a:t> for lightweight, fast responses.</a:t>
            </a:r>
          </a:p>
          <a:p>
            <a:pPr>
              <a:buFont typeface="Arial" panose="020B0604020202020204" pitchFamily="34" charset="0"/>
              <a:buChar char="•"/>
            </a:pPr>
            <a:r>
              <a:rPr lang="en-US" sz="1300" b="1" dirty="0">
                <a:latin typeface="Consolas" panose="020B0609020204030204" pitchFamily="49" charset="0"/>
              </a:rPr>
              <a:t>Open Source Contribution</a:t>
            </a:r>
          </a:p>
          <a:p>
            <a:pPr>
              <a:buFont typeface="Arial" panose="020B0604020202020204" pitchFamily="34" charset="0"/>
              <a:buChar char="•"/>
            </a:pPr>
            <a:r>
              <a:rPr lang="en-US" sz="1300" b="1" dirty="0">
                <a:latin typeface="Consolas" panose="020B0609020204030204" pitchFamily="49" charset="0"/>
              </a:rPr>
              <a:t>Contributed to the YouTube Transcript API</a:t>
            </a:r>
            <a:r>
              <a:rPr lang="en-US" sz="1300" dirty="0">
                <a:latin typeface="Consolas" panose="020B0609020204030204" pitchFamily="49" charset="0"/>
              </a:rPr>
              <a:t>, enabling </a:t>
            </a:r>
            <a:r>
              <a:rPr lang="en-US" sz="1300" b="1" dirty="0">
                <a:latin typeface="Consolas" panose="020B0609020204030204" pitchFamily="49" charset="0"/>
              </a:rPr>
              <a:t>snapshot-based channel recovery</a:t>
            </a:r>
            <a:r>
              <a:rPr lang="en-US" sz="1300" dirty="0">
                <a:latin typeface="Consolas" panose="020B0609020204030204" pitchFamily="49" charset="0"/>
              </a:rPr>
              <a:t> to identify compromised accounts (Sept 2023 – Feb 2024). Focused on providing proof of account recovery post-</a:t>
            </a:r>
            <a:r>
              <a:rPr lang="en-US" sz="1300" b="1" dirty="0">
                <a:latin typeface="Consolas" panose="020B0609020204030204" pitchFamily="49" charset="0"/>
              </a:rPr>
              <a:t>Linus Tech Tips hack</a:t>
            </a:r>
            <a:r>
              <a:rPr lang="en-US" sz="1300" dirty="0">
                <a:latin typeface="Consolas" panose="020B0609020204030204" pitchFamily="49" charset="0"/>
              </a:rPr>
              <a:t> (2023), and the tool was also used by </a:t>
            </a:r>
            <a:r>
              <a:rPr lang="en-US" sz="1300" b="1" dirty="0">
                <a:latin typeface="Consolas" panose="020B0609020204030204" pitchFamily="49" charset="0"/>
              </a:rPr>
              <a:t>VS Autos</a:t>
            </a:r>
            <a:r>
              <a:rPr lang="en-US" sz="1300" dirty="0">
                <a:latin typeface="Consolas" panose="020B0609020204030204" pitchFamily="49" charset="0"/>
              </a:rPr>
              <a:t> during his channel hijack in late 2023, while it was still under development and not yet ready for public use.</a:t>
            </a:r>
          </a:p>
          <a:p>
            <a:pPr>
              <a:buFont typeface="Arial" panose="020B0604020202020204" pitchFamily="34" charset="0"/>
              <a:buChar char="•"/>
            </a:pPr>
            <a:r>
              <a:rPr lang="en-US" sz="1300" b="1" dirty="0">
                <a:latin typeface="Consolas" panose="020B0609020204030204" pitchFamily="49" charset="0"/>
              </a:rPr>
              <a:t>Developed a Cross-Server Spam Management System</a:t>
            </a:r>
            <a:r>
              <a:rPr lang="en-US" sz="1300" dirty="0">
                <a:latin typeface="Consolas" panose="020B0609020204030204" pitchFamily="49" charset="0"/>
              </a:rPr>
              <a:t> for </a:t>
            </a:r>
            <a:r>
              <a:rPr lang="en-US" sz="1300" b="1" dirty="0">
                <a:latin typeface="Consolas" panose="020B0609020204030204" pitchFamily="49" charset="0"/>
              </a:rPr>
              <a:t>Discord</a:t>
            </a:r>
            <a:r>
              <a:rPr lang="en-US" sz="1300" dirty="0">
                <a:latin typeface="Consolas" panose="020B0609020204030204" pitchFamily="49" charset="0"/>
              </a:rPr>
              <a:t> using </a:t>
            </a:r>
            <a:r>
              <a:rPr lang="en-US" sz="1300" b="1" dirty="0">
                <a:latin typeface="Consolas" panose="020B0609020204030204" pitchFamily="49" charset="0"/>
              </a:rPr>
              <a:t>Discord apps</a:t>
            </a:r>
            <a:r>
              <a:rPr lang="en-US" sz="1300" dirty="0">
                <a:latin typeface="Consolas" panose="020B0609020204030204" pitchFamily="49" charset="0"/>
              </a:rPr>
              <a:t> (formerly bots), implementing </a:t>
            </a:r>
            <a:r>
              <a:rPr lang="en-US" sz="1300" b="1" dirty="0">
                <a:latin typeface="Consolas" panose="020B0609020204030204" pitchFamily="49" charset="0"/>
              </a:rPr>
              <a:t>user moderation</a:t>
            </a:r>
            <a:r>
              <a:rPr lang="en-US" sz="1300" dirty="0">
                <a:latin typeface="Consolas" panose="020B0609020204030204" pitchFamily="49" charset="0"/>
              </a:rPr>
              <a:t> and </a:t>
            </a:r>
            <a:r>
              <a:rPr lang="en-US" sz="1300" b="1" dirty="0">
                <a:latin typeface="Consolas" panose="020B0609020204030204" pitchFamily="49" charset="0"/>
              </a:rPr>
              <a:t>logging</a:t>
            </a:r>
            <a:r>
              <a:rPr lang="en-US" sz="1300" dirty="0">
                <a:latin typeface="Consolas" panose="020B0609020204030204" pitchFamily="49" charset="0"/>
              </a:rPr>
              <a:t> to enhance server security, with moderation handled by the application (Dec 2023 – July 2024).</a:t>
            </a:r>
          </a:p>
          <a:p>
            <a:pPr>
              <a:buFont typeface="Arial" panose="020B0604020202020204" pitchFamily="34" charset="0"/>
              <a:buChar char="•"/>
            </a:pPr>
            <a:r>
              <a:rPr lang="en-US" sz="1300" dirty="0">
                <a:latin typeface="Consolas" panose="020B0609020204030204" pitchFamily="49" charset="0"/>
              </a:rPr>
              <a:t>Contributed to </a:t>
            </a:r>
            <a:r>
              <a:rPr lang="en-US" sz="1300" b="1" dirty="0">
                <a:latin typeface="Consolas" panose="020B0609020204030204" pitchFamily="49" charset="0"/>
              </a:rPr>
              <a:t>driver translation optimization</a:t>
            </a:r>
            <a:r>
              <a:rPr lang="en-US" sz="1300" dirty="0">
                <a:latin typeface="Consolas" panose="020B0609020204030204" pitchFamily="49" charset="0"/>
              </a:rPr>
              <a:t> for </a:t>
            </a:r>
            <a:r>
              <a:rPr lang="en-US" sz="1300" b="1" dirty="0">
                <a:latin typeface="Consolas" panose="020B0609020204030204" pitchFamily="49" charset="0"/>
              </a:rPr>
              <a:t>borderless windowed applications</a:t>
            </a:r>
            <a:r>
              <a:rPr lang="en-US" sz="1300" dirty="0">
                <a:latin typeface="Consolas" panose="020B0609020204030204" pitchFamily="49" charset="0"/>
              </a:rPr>
              <a:t> (especially games), integrated into </a:t>
            </a:r>
            <a:r>
              <a:rPr lang="en-US" sz="1300" b="1" dirty="0">
                <a:latin typeface="Consolas" panose="020B0609020204030204" pitchFamily="49" charset="0"/>
              </a:rPr>
              <a:t>Wine</a:t>
            </a:r>
            <a:r>
              <a:rPr lang="en-US" sz="1300" dirty="0">
                <a:latin typeface="Consolas" panose="020B0609020204030204" pitchFamily="49" charset="0"/>
              </a:rPr>
              <a:t> and </a:t>
            </a:r>
            <a:r>
              <a:rPr lang="en-US" sz="1300" b="1" dirty="0">
                <a:latin typeface="Consolas" panose="020B0609020204030204" pitchFamily="49" charset="0"/>
              </a:rPr>
              <a:t>Proton by Valve</a:t>
            </a:r>
            <a:r>
              <a:rPr lang="en-US" sz="1300" dirty="0">
                <a:latin typeface="Consolas" panose="020B0609020204030204" pitchFamily="49" charset="0"/>
              </a:rPr>
              <a:t> (Feb 2021 – July 2021).</a:t>
            </a:r>
          </a:p>
          <a:p>
            <a:r>
              <a:rPr lang="en-US" sz="1300" b="1" dirty="0">
                <a:latin typeface="Consolas" panose="020B0609020204030204" pitchFamily="49" charset="0"/>
              </a:rPr>
              <a:t>Bug Bounty Achievement</a:t>
            </a:r>
          </a:p>
          <a:p>
            <a:pPr>
              <a:buFont typeface="Arial" panose="020B0604020202020204" pitchFamily="34" charset="0"/>
              <a:buChar char="•"/>
            </a:pPr>
            <a:r>
              <a:rPr lang="en-US" sz="1300" b="1" dirty="0">
                <a:latin typeface="Consolas" panose="020B0609020204030204" pitchFamily="49" charset="0"/>
              </a:rPr>
              <a:t>Identified and reported a token hijacking vulnerability</a:t>
            </a:r>
            <a:r>
              <a:rPr lang="en-US" sz="1300" dirty="0">
                <a:latin typeface="Consolas" panose="020B0609020204030204" pitchFamily="49" charset="0"/>
              </a:rPr>
              <a:t> in the </a:t>
            </a:r>
            <a:r>
              <a:rPr lang="en-US" sz="1300" b="1" dirty="0">
                <a:latin typeface="Consolas" panose="020B0609020204030204" pitchFamily="49" charset="0"/>
              </a:rPr>
              <a:t>Riot Client</a:t>
            </a:r>
            <a:r>
              <a:rPr lang="en-US" sz="1300" dirty="0">
                <a:latin typeface="Consolas" panose="020B0609020204030204" pitchFamily="49" charset="0"/>
              </a:rPr>
              <a:t> using </a:t>
            </a:r>
            <a:r>
              <a:rPr lang="en-US" sz="1300" b="1" dirty="0">
                <a:latin typeface="Consolas" panose="020B0609020204030204" pitchFamily="49" charset="0"/>
              </a:rPr>
              <a:t>packet manipulation</a:t>
            </a:r>
            <a:r>
              <a:rPr lang="en-US" sz="1300" dirty="0">
                <a:latin typeface="Consolas" panose="020B0609020204030204" pitchFamily="49" charset="0"/>
              </a:rPr>
              <a:t>, successfully demonstrating the ability to compromise accounts in </a:t>
            </a:r>
            <a:r>
              <a:rPr lang="en-US" sz="1300" b="1" dirty="0">
                <a:latin typeface="Consolas" panose="020B0609020204030204" pitchFamily="49" charset="0"/>
              </a:rPr>
              <a:t>Valorant</a:t>
            </a:r>
            <a:r>
              <a:rPr lang="en-US" sz="1300" dirty="0">
                <a:latin typeface="Consolas" panose="020B0609020204030204" pitchFamily="49" charset="0"/>
              </a:rPr>
              <a:t> and </a:t>
            </a:r>
            <a:r>
              <a:rPr lang="en-US" sz="1300" b="1" dirty="0">
                <a:latin typeface="Consolas" panose="020B0609020204030204" pitchFamily="49" charset="0"/>
              </a:rPr>
              <a:t>League of Legends</a:t>
            </a:r>
            <a:r>
              <a:rPr lang="en-US" sz="1300" dirty="0">
                <a:latin typeface="Consolas" panose="020B0609020204030204" pitchFamily="49" charset="0"/>
              </a:rPr>
              <a:t> lobbies (Nov 2023 – Feb 2024). This vulnerability was also identified on </a:t>
            </a:r>
            <a:r>
              <a:rPr lang="en-US" sz="1300" b="1" dirty="0">
                <a:latin typeface="Consolas" panose="020B0609020204030204" pitchFamily="49" charset="0"/>
              </a:rPr>
              <a:t>Windows 11</a:t>
            </a:r>
            <a:r>
              <a:rPr lang="en-US" sz="1300" dirty="0">
                <a:latin typeface="Consolas" panose="020B0609020204030204" pitchFamily="49" charset="0"/>
              </a:rPr>
              <a:t>, a platform that is designed to be a more secure environment due to the mandate of </a:t>
            </a:r>
            <a:r>
              <a:rPr lang="en-US" sz="1300" b="1" dirty="0">
                <a:latin typeface="Consolas" panose="020B0609020204030204" pitchFamily="49" charset="0"/>
              </a:rPr>
              <a:t>TPM 2.0</a:t>
            </a:r>
            <a:r>
              <a:rPr lang="en-US" sz="1300" dirty="0">
                <a:latin typeface="Consolas" panose="020B0609020204030204" pitchFamily="49" charset="0"/>
              </a:rPr>
              <a:t> functionality.</a:t>
            </a:r>
          </a:p>
          <a:p>
            <a:pPr>
              <a:buFont typeface="Arial" panose="020B0604020202020204" pitchFamily="34" charset="0"/>
              <a:buChar char="•"/>
            </a:pPr>
            <a:r>
              <a:rPr lang="en-US" sz="1300" b="1" dirty="0" err="1">
                <a:latin typeface="Consolas" panose="020B0609020204030204" pitchFamily="49" charset="0"/>
              </a:rPr>
              <a:t>Folding@home</a:t>
            </a:r>
            <a:r>
              <a:rPr lang="en-US" sz="1300" b="1" dirty="0">
                <a:latin typeface="Consolas" panose="020B0609020204030204" pitchFamily="49" charset="0"/>
              </a:rPr>
              <a:t> Contribution</a:t>
            </a:r>
          </a:p>
          <a:p>
            <a:pPr>
              <a:buFont typeface="Arial" panose="020B0604020202020204" pitchFamily="34" charset="0"/>
              <a:buChar char="•"/>
            </a:pPr>
            <a:r>
              <a:rPr lang="en-US" sz="1300" b="1" dirty="0">
                <a:latin typeface="Consolas" panose="020B0609020204030204" pitchFamily="49" charset="0"/>
              </a:rPr>
              <a:t>Contributed computational power</a:t>
            </a:r>
            <a:r>
              <a:rPr lang="en-US" sz="1300" dirty="0">
                <a:latin typeface="Consolas" panose="020B0609020204030204" pitchFamily="49" charset="0"/>
              </a:rPr>
              <a:t> to the </a:t>
            </a:r>
            <a:r>
              <a:rPr lang="en-US" sz="1300" b="1" dirty="0" err="1">
                <a:latin typeface="Consolas" panose="020B0609020204030204" pitchFamily="49" charset="0"/>
              </a:rPr>
              <a:t>Folding@home</a:t>
            </a:r>
            <a:r>
              <a:rPr lang="en-US" sz="1300" b="1" dirty="0">
                <a:latin typeface="Consolas" panose="020B0609020204030204" pitchFamily="49" charset="0"/>
              </a:rPr>
              <a:t> project</a:t>
            </a:r>
            <a:r>
              <a:rPr lang="en-US" sz="1300" dirty="0">
                <a:latin typeface="Consolas" panose="020B0609020204030204" pitchFamily="49" charset="0"/>
              </a:rPr>
              <a:t>, advancing research in </a:t>
            </a:r>
            <a:r>
              <a:rPr lang="en-US" sz="1300" b="1" dirty="0">
                <a:latin typeface="Consolas" panose="020B0609020204030204" pitchFamily="49" charset="0"/>
              </a:rPr>
              <a:t>protein folding</a:t>
            </a:r>
            <a:r>
              <a:rPr lang="en-US" sz="1300" dirty="0">
                <a:latin typeface="Consolas" panose="020B0609020204030204" pitchFamily="49" charset="0"/>
              </a:rPr>
              <a:t> and disease understanding. Contributed an estimated </a:t>
            </a:r>
            <a:r>
              <a:rPr lang="en-US" sz="1300" b="1" dirty="0">
                <a:latin typeface="Consolas" panose="020B0609020204030204" pitchFamily="49" charset="0"/>
              </a:rPr>
              <a:t>75 teraflops</a:t>
            </a:r>
            <a:r>
              <a:rPr lang="en-US" sz="1300" dirty="0">
                <a:latin typeface="Consolas" panose="020B0609020204030204" pitchFamily="49" charset="0"/>
              </a:rPr>
              <a:t> of computing power over </a:t>
            </a:r>
            <a:r>
              <a:rPr lang="en-US" sz="1300" b="1" dirty="0">
                <a:latin typeface="Consolas" panose="020B0609020204030204" pitchFamily="49" charset="0"/>
              </a:rPr>
              <a:t>2 years and 9 months</a:t>
            </a:r>
            <a:r>
              <a:rPr lang="en-US" sz="1300" dirty="0">
                <a:latin typeface="Consolas" panose="020B0609020204030204" pitchFamily="49" charset="0"/>
              </a:rPr>
              <a:t> (Mar 2020 – Dec 2022), supporting advancements in understanding diseases like </a:t>
            </a:r>
            <a:r>
              <a:rPr lang="en-US" sz="1300" b="1" dirty="0">
                <a:latin typeface="Consolas" panose="020B0609020204030204" pitchFamily="49" charset="0"/>
              </a:rPr>
              <a:t>Alzheimer’s</a:t>
            </a:r>
            <a:r>
              <a:rPr lang="en-US" sz="1300" dirty="0">
                <a:latin typeface="Consolas" panose="020B0609020204030204" pitchFamily="49" charset="0"/>
              </a:rPr>
              <a:t>, </a:t>
            </a:r>
            <a:r>
              <a:rPr lang="en-US" sz="1300" b="1" dirty="0">
                <a:latin typeface="Consolas" panose="020B0609020204030204" pitchFamily="49" charset="0"/>
              </a:rPr>
              <a:t>cancer</a:t>
            </a:r>
            <a:r>
              <a:rPr lang="en-US" sz="1300" dirty="0">
                <a:latin typeface="Consolas" panose="020B0609020204030204" pitchFamily="49" charset="0"/>
              </a:rPr>
              <a:t>, and more.</a:t>
            </a:r>
          </a:p>
        </p:txBody>
      </p:sp>
      <p:sp>
        <p:nvSpPr>
          <p:cNvPr id="4" name="TextBox 3">
            <a:extLst>
              <a:ext uri="{FF2B5EF4-FFF2-40B4-BE49-F238E27FC236}">
                <a16:creationId xmlns:a16="http://schemas.microsoft.com/office/drawing/2014/main" id="{19C0132B-084E-B465-BA91-534723C4033B}"/>
              </a:ext>
            </a:extLst>
          </p:cNvPr>
          <p:cNvSpPr txBox="1"/>
          <p:nvPr/>
        </p:nvSpPr>
        <p:spPr>
          <a:xfrm rot="16200000">
            <a:off x="-2367172" y="2367172"/>
            <a:ext cx="6858002" cy="2123658"/>
          </a:xfrm>
          <a:prstGeom prst="rect">
            <a:avLst/>
          </a:prstGeom>
          <a:solidFill>
            <a:schemeClr val="tx1"/>
          </a:solidFill>
        </p:spPr>
        <p:txBody>
          <a:bodyPr wrap="square" rtlCol="0">
            <a:spAutoFit/>
          </a:bodyPr>
          <a:lstStyle/>
          <a:p>
            <a:r>
              <a:rPr lang="en-US" sz="6600" dirty="0">
                <a:solidFill>
                  <a:schemeClr val="bg1"/>
                </a:solidFill>
              </a:rPr>
              <a:t>What you won’t know about me</a:t>
            </a:r>
          </a:p>
        </p:txBody>
      </p:sp>
    </p:spTree>
    <p:extLst>
      <p:ext uri="{BB962C8B-B14F-4D97-AF65-F5344CB8AC3E}">
        <p14:creationId xmlns:p14="http://schemas.microsoft.com/office/powerpoint/2010/main" val="38644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E4249-A273-B6C0-A94B-31214CA8D7B5}"/>
              </a:ext>
            </a:extLst>
          </p:cNvPr>
          <p:cNvSpPr>
            <a:spLocks noGrp="1"/>
          </p:cNvSpPr>
          <p:nvPr>
            <p:ph idx="1"/>
          </p:nvPr>
        </p:nvSpPr>
        <p:spPr>
          <a:xfrm>
            <a:off x="1895062" y="781878"/>
            <a:ext cx="9458738" cy="5395085"/>
          </a:xfrm>
        </p:spPr>
        <p:txBody>
          <a:bodyPr>
            <a:normAutofit fontScale="92500" lnSpcReduction="10000"/>
          </a:bodyPr>
          <a:lstStyle/>
          <a:p>
            <a:r>
              <a:rPr lang="en-US" dirty="0">
                <a:latin typeface="Consolas" panose="020B0609020204030204" pitchFamily="49" charset="0"/>
              </a:rPr>
              <a:t>Importance of the role</a:t>
            </a:r>
          </a:p>
          <a:p>
            <a:r>
              <a:rPr lang="en-US" dirty="0">
                <a:latin typeface="Consolas" panose="020B0609020204030204" pitchFamily="49" charset="0"/>
              </a:rPr>
              <a:t>Standard system architecture</a:t>
            </a:r>
          </a:p>
          <a:p>
            <a:r>
              <a:rPr lang="en-US" dirty="0">
                <a:latin typeface="Consolas" panose="020B0609020204030204" pitchFamily="49" charset="0"/>
              </a:rPr>
              <a:t>Certification path based on platform of choice</a:t>
            </a:r>
          </a:p>
          <a:p>
            <a:r>
              <a:rPr lang="en-US" dirty="0">
                <a:latin typeface="Consolas" panose="020B0609020204030204" pitchFamily="49" charset="0"/>
              </a:rPr>
              <a:t>Similarity with the sister role: Data Analyst</a:t>
            </a:r>
          </a:p>
          <a:p>
            <a:r>
              <a:rPr lang="en-US" dirty="0">
                <a:latin typeface="Consolas" panose="020B0609020204030204" pitchFamily="49" charset="0"/>
              </a:rPr>
              <a:t>Scope and career path as data engineer</a:t>
            </a:r>
          </a:p>
          <a:p>
            <a:r>
              <a:rPr lang="en-US" dirty="0">
                <a:latin typeface="Consolas" panose="020B0609020204030204" pitchFamily="49" charset="0"/>
              </a:rPr>
              <a:t>Basic skillset requirement</a:t>
            </a:r>
          </a:p>
          <a:p>
            <a:r>
              <a:rPr lang="en-US" dirty="0">
                <a:latin typeface="Consolas" panose="020B0609020204030204" pitchFamily="49" charset="0"/>
              </a:rPr>
              <a:t>Most commonly used tools</a:t>
            </a:r>
          </a:p>
          <a:p>
            <a:r>
              <a:rPr lang="en-US" dirty="0">
                <a:latin typeface="Consolas" panose="020B0609020204030204" pitchFamily="49" charset="0"/>
              </a:rPr>
              <a:t>How to start your career as a data engineer</a:t>
            </a:r>
          </a:p>
          <a:p>
            <a:r>
              <a:rPr lang="en-US" dirty="0">
                <a:latin typeface="Consolas" panose="020B0609020204030204" pitchFamily="49" charset="0"/>
              </a:rPr>
              <a:t>Future of data engineering</a:t>
            </a:r>
          </a:p>
          <a:p>
            <a:r>
              <a:rPr lang="en-US" dirty="0">
                <a:latin typeface="Consolas" panose="020B0609020204030204" pitchFamily="49" charset="0"/>
              </a:rPr>
              <a:t>Data engineering in AI</a:t>
            </a:r>
          </a:p>
          <a:p>
            <a:r>
              <a:rPr lang="en-US" dirty="0">
                <a:latin typeface="Consolas" panose="020B0609020204030204" pitchFamily="49" charset="0"/>
              </a:rPr>
              <a:t>Case study: Corridor of time in Destiny 2</a:t>
            </a:r>
          </a:p>
          <a:p>
            <a:r>
              <a:rPr lang="en-US" dirty="0">
                <a:latin typeface="Consolas" panose="020B0609020204030204" pitchFamily="49" charset="0"/>
              </a:rPr>
              <a:t>Live demo session</a:t>
            </a:r>
          </a:p>
        </p:txBody>
      </p:sp>
      <p:sp>
        <p:nvSpPr>
          <p:cNvPr id="4" name="TextBox 3">
            <a:extLst>
              <a:ext uri="{FF2B5EF4-FFF2-40B4-BE49-F238E27FC236}">
                <a16:creationId xmlns:a16="http://schemas.microsoft.com/office/drawing/2014/main" id="{683EA670-E651-B009-DBAF-9B20D5AEF085}"/>
              </a:ext>
            </a:extLst>
          </p:cNvPr>
          <p:cNvSpPr txBox="1"/>
          <p:nvPr/>
        </p:nvSpPr>
        <p:spPr>
          <a:xfrm rot="16200000">
            <a:off x="-2875003" y="2875003"/>
            <a:ext cx="6858002" cy="1107996"/>
          </a:xfrm>
          <a:prstGeom prst="rect">
            <a:avLst/>
          </a:prstGeom>
          <a:solidFill>
            <a:schemeClr val="tx1"/>
          </a:solidFill>
        </p:spPr>
        <p:txBody>
          <a:bodyPr wrap="square" rtlCol="0">
            <a:spAutoFit/>
          </a:bodyPr>
          <a:lstStyle/>
          <a:p>
            <a:r>
              <a:rPr lang="en-US" sz="6600" dirty="0">
                <a:solidFill>
                  <a:schemeClr val="bg1"/>
                </a:solidFill>
              </a:rPr>
              <a:t>In This Session</a:t>
            </a:r>
          </a:p>
        </p:txBody>
      </p:sp>
    </p:spTree>
    <p:extLst>
      <p:ext uri="{BB962C8B-B14F-4D97-AF65-F5344CB8AC3E}">
        <p14:creationId xmlns:p14="http://schemas.microsoft.com/office/powerpoint/2010/main" val="481997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84FBE-9FE0-F25B-5ECF-521E02ACA87C}"/>
              </a:ext>
            </a:extLst>
          </p:cNvPr>
          <p:cNvSpPr>
            <a:spLocks noGrp="1"/>
          </p:cNvSpPr>
          <p:nvPr>
            <p:ph idx="1"/>
          </p:nvPr>
        </p:nvSpPr>
        <p:spPr>
          <a:xfrm>
            <a:off x="7010400" y="934278"/>
            <a:ext cx="4343400" cy="5242685"/>
          </a:xfrm>
        </p:spPr>
        <p:txBody>
          <a:bodyPr>
            <a:normAutofit lnSpcReduction="10000"/>
          </a:bodyPr>
          <a:lstStyle/>
          <a:p>
            <a:r>
              <a:rPr lang="en-US" sz="2000" dirty="0">
                <a:latin typeface="Consolas" panose="020B0609020204030204" pitchFamily="49" charset="0"/>
              </a:rPr>
              <a:t>Take any sort of input and curate them according to the need of business requirement or logic.</a:t>
            </a:r>
          </a:p>
          <a:p>
            <a:r>
              <a:rPr lang="en-US" sz="2000" dirty="0">
                <a:latin typeface="Consolas" panose="020B0609020204030204" pitchFamily="49" charset="0"/>
              </a:rPr>
              <a:t>First step in the foundation of any data related projects.</a:t>
            </a:r>
          </a:p>
          <a:p>
            <a:r>
              <a:rPr lang="en-US" sz="2000" dirty="0">
                <a:latin typeface="Consolas" panose="020B0609020204030204" pitchFamily="49" charset="0"/>
              </a:rPr>
              <a:t>Build the necessary infrastructure to create any form of data models.</a:t>
            </a:r>
          </a:p>
          <a:p>
            <a:r>
              <a:rPr lang="en-US" sz="2000" dirty="0">
                <a:latin typeface="Consolas" panose="020B0609020204030204" pitchFamily="49" charset="0"/>
              </a:rPr>
              <a:t>Described as a jack of all trade in the domain due to the flexibility of the role.</a:t>
            </a:r>
          </a:p>
          <a:p>
            <a:r>
              <a:rPr lang="en-US" sz="2000" dirty="0">
                <a:latin typeface="Consolas" panose="020B0609020204030204" pitchFamily="49" charset="0"/>
              </a:rPr>
              <a:t>Example: Tomato Leaf Disease Dataset at </a:t>
            </a:r>
            <a:r>
              <a:rPr lang="en-US" sz="2000" dirty="0">
                <a:latin typeface="Consolas" panose="020B0609020204030204" pitchFamily="49" charset="0"/>
                <a:hlinkClick r:id="rId2"/>
              </a:rPr>
              <a:t>Kaggle</a:t>
            </a:r>
            <a:endParaRPr lang="en-US" sz="2000" dirty="0">
              <a:latin typeface="Consolas" panose="020B0609020204030204" pitchFamily="49" charset="0"/>
            </a:endParaRPr>
          </a:p>
          <a:p>
            <a:pPr marL="0" indent="0">
              <a:buNone/>
            </a:pPr>
            <a:r>
              <a:rPr lang="en-US" sz="2000" dirty="0">
                <a:latin typeface="Consolas" panose="020B0609020204030204" pitchFamily="49" charset="0"/>
              </a:rPr>
              <a:t>(Here you can apply concepts like data pre-processing and ingestion)</a:t>
            </a:r>
          </a:p>
        </p:txBody>
      </p:sp>
      <p:pic>
        <p:nvPicPr>
          <p:cNvPr id="1026" name="Picture 2" descr="🙃 50 Data Engineering Memes That Make You Laugh, Code, and Repeat">
            <a:extLst>
              <a:ext uri="{FF2B5EF4-FFF2-40B4-BE49-F238E27FC236}">
                <a16:creationId xmlns:a16="http://schemas.microsoft.com/office/drawing/2014/main" id="{812ECA28-A1EE-1BA4-9427-5077F5F2A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06"/>
          <a:stretch/>
        </p:blipFill>
        <p:spPr bwMode="auto">
          <a:xfrm>
            <a:off x="2242928" y="934278"/>
            <a:ext cx="4415731" cy="44461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84D44A-17B4-727E-8EFB-DB4FFAF7EFE8}"/>
              </a:ext>
            </a:extLst>
          </p:cNvPr>
          <p:cNvSpPr txBox="1"/>
          <p:nvPr/>
        </p:nvSpPr>
        <p:spPr>
          <a:xfrm rot="16200000">
            <a:off x="-2367172" y="2367172"/>
            <a:ext cx="6858002" cy="2123658"/>
          </a:xfrm>
          <a:prstGeom prst="rect">
            <a:avLst/>
          </a:prstGeom>
          <a:solidFill>
            <a:schemeClr val="tx1"/>
          </a:solidFill>
        </p:spPr>
        <p:txBody>
          <a:bodyPr wrap="square" rtlCol="0">
            <a:spAutoFit/>
          </a:bodyPr>
          <a:lstStyle/>
          <a:p>
            <a:r>
              <a:rPr lang="en-US" sz="6600" dirty="0">
                <a:solidFill>
                  <a:schemeClr val="bg1"/>
                </a:solidFill>
              </a:rPr>
              <a:t>Importance of Data Engineer</a:t>
            </a:r>
          </a:p>
        </p:txBody>
      </p:sp>
    </p:spTree>
    <p:extLst>
      <p:ext uri="{BB962C8B-B14F-4D97-AF65-F5344CB8AC3E}">
        <p14:creationId xmlns:p14="http://schemas.microsoft.com/office/powerpoint/2010/main" val="420028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BDEF9B26-D1AC-223F-3348-D72E719ED8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68042" y="0"/>
            <a:ext cx="9423958" cy="6858000"/>
          </a:xfrm>
          <a:prstGeom prst="rect">
            <a:avLst/>
          </a:prstGeom>
        </p:spPr>
      </p:pic>
      <p:sp>
        <p:nvSpPr>
          <p:cNvPr id="7" name="TextBox 6">
            <a:extLst>
              <a:ext uri="{FF2B5EF4-FFF2-40B4-BE49-F238E27FC236}">
                <a16:creationId xmlns:a16="http://schemas.microsoft.com/office/drawing/2014/main" id="{3A831F5B-5DA0-6362-2B06-F4C57EC1C301}"/>
              </a:ext>
            </a:extLst>
          </p:cNvPr>
          <p:cNvSpPr txBox="1"/>
          <p:nvPr/>
        </p:nvSpPr>
        <p:spPr>
          <a:xfrm rot="16200000">
            <a:off x="-2367172" y="2367170"/>
            <a:ext cx="6858002" cy="2123658"/>
          </a:xfrm>
          <a:prstGeom prst="rect">
            <a:avLst/>
          </a:prstGeom>
          <a:solidFill>
            <a:schemeClr val="tx1"/>
          </a:solidFill>
        </p:spPr>
        <p:txBody>
          <a:bodyPr wrap="square" rtlCol="0">
            <a:spAutoFit/>
          </a:bodyPr>
          <a:lstStyle/>
          <a:p>
            <a:r>
              <a:rPr lang="en-US" sz="6600" dirty="0">
                <a:solidFill>
                  <a:schemeClr val="bg1"/>
                </a:solidFill>
              </a:rPr>
              <a:t>System Architecture</a:t>
            </a:r>
          </a:p>
        </p:txBody>
      </p:sp>
    </p:spTree>
    <p:extLst>
      <p:ext uri="{BB962C8B-B14F-4D97-AF65-F5344CB8AC3E}">
        <p14:creationId xmlns:p14="http://schemas.microsoft.com/office/powerpoint/2010/main" val="416713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676A3D25-4BAD-BF90-0F93-50E3E61F6D2E}"/>
              </a:ext>
            </a:extLst>
          </p:cNvPr>
          <p:cNvSpPr/>
          <p:nvPr/>
        </p:nvSpPr>
        <p:spPr>
          <a:xfrm>
            <a:off x="3299047" y="4522306"/>
            <a:ext cx="8649072" cy="212630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B5548424-D725-B07A-7979-8F2B13179BA3}"/>
              </a:ext>
            </a:extLst>
          </p:cNvPr>
          <p:cNvSpPr/>
          <p:nvPr/>
        </p:nvSpPr>
        <p:spPr>
          <a:xfrm>
            <a:off x="5118156" y="3323436"/>
            <a:ext cx="6702783" cy="1048639"/>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F74F904E-D7CD-3149-4234-E2B70C7DA676}"/>
              </a:ext>
            </a:extLst>
          </p:cNvPr>
          <p:cNvSpPr/>
          <p:nvPr/>
        </p:nvSpPr>
        <p:spPr>
          <a:xfrm>
            <a:off x="8260765" y="18681"/>
            <a:ext cx="3612013" cy="318556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7230F1A5-5592-E75B-D248-DCD7F61CA500}"/>
              </a:ext>
            </a:extLst>
          </p:cNvPr>
          <p:cNvSpPr/>
          <p:nvPr/>
        </p:nvSpPr>
        <p:spPr>
          <a:xfrm>
            <a:off x="3299791" y="59635"/>
            <a:ext cx="4141305" cy="318556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831F5B-5DA0-6362-2B06-F4C57EC1C301}"/>
              </a:ext>
            </a:extLst>
          </p:cNvPr>
          <p:cNvSpPr txBox="1"/>
          <p:nvPr/>
        </p:nvSpPr>
        <p:spPr>
          <a:xfrm rot="16200000">
            <a:off x="-1859340" y="1859342"/>
            <a:ext cx="6858002" cy="3139321"/>
          </a:xfrm>
          <a:prstGeom prst="rect">
            <a:avLst/>
          </a:prstGeom>
          <a:solidFill>
            <a:schemeClr val="tx1"/>
          </a:solidFill>
        </p:spPr>
        <p:txBody>
          <a:bodyPr wrap="square" rtlCol="0">
            <a:spAutoFit/>
          </a:bodyPr>
          <a:lstStyle/>
          <a:p>
            <a:r>
              <a:rPr lang="en-US" sz="6600" dirty="0">
                <a:solidFill>
                  <a:schemeClr val="bg1"/>
                </a:solidFill>
              </a:rPr>
              <a:t>System Architecture Simplified (Azure)</a:t>
            </a:r>
          </a:p>
        </p:txBody>
      </p:sp>
      <p:pic>
        <p:nvPicPr>
          <p:cNvPr id="3" name="Picture 2">
            <a:extLst>
              <a:ext uri="{FF2B5EF4-FFF2-40B4-BE49-F238E27FC236}">
                <a16:creationId xmlns:a16="http://schemas.microsoft.com/office/drawing/2014/main" id="{B968F901-18A7-981D-822D-C5A4719AE592}"/>
              </a:ext>
            </a:extLst>
          </p:cNvPr>
          <p:cNvPicPr>
            <a:picLocks noChangeAspect="1"/>
          </p:cNvPicPr>
          <p:nvPr/>
        </p:nvPicPr>
        <p:blipFill>
          <a:blip r:embed="rId2"/>
          <a:stretch>
            <a:fillRect/>
          </a:stretch>
        </p:blipFill>
        <p:spPr>
          <a:xfrm>
            <a:off x="3643627" y="129210"/>
            <a:ext cx="513520" cy="513520"/>
          </a:xfrm>
          <a:prstGeom prst="rect">
            <a:avLst/>
          </a:prstGeom>
        </p:spPr>
      </p:pic>
      <p:pic>
        <p:nvPicPr>
          <p:cNvPr id="1026" name="Picture 2" descr="Create Azure Data Factory Pipeline | K21Academy">
            <a:extLst>
              <a:ext uri="{FF2B5EF4-FFF2-40B4-BE49-F238E27FC236}">
                <a16:creationId xmlns:a16="http://schemas.microsoft.com/office/drawing/2014/main" id="{23D38815-D7AC-B5F0-2F14-C6D1B645B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542" y="149838"/>
            <a:ext cx="2371585" cy="1245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formatica | LinkedIn">
            <a:extLst>
              <a:ext uri="{FF2B5EF4-FFF2-40B4-BE49-F238E27FC236}">
                <a16:creationId xmlns:a16="http://schemas.microsoft.com/office/drawing/2014/main" id="{22E7E426-D8E5-ADB4-4FFC-F45029005E6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58500" y1="24500" x2="81000" y2="56000"/>
                        <a14:foregroundMark x1="81000" y1="56000" x2="53500" y2="57000"/>
                        <a14:foregroundMark x1="53500" y1="57000" x2="70000" y2="52500"/>
                        <a14:foregroundMark x1="52500" y1="51500" x2="68500" y2="50000"/>
                        <a14:backgroundMark x1="45500" y1="51500" x2="45500" y2="51500"/>
                      </a14:backgroundRemoval>
                    </a14:imgEffect>
                  </a14:imgLayer>
                </a14:imgProps>
              </a:ext>
              <a:ext uri="{28A0092B-C50C-407E-A947-70E740481C1C}">
                <a14:useLocalDpi xmlns:a14="http://schemas.microsoft.com/office/drawing/2010/main" val="0"/>
              </a:ext>
            </a:extLst>
          </a:blip>
          <a:srcRect/>
          <a:stretch>
            <a:fillRect/>
          </a:stretch>
        </p:blipFill>
        <p:spPr bwMode="auto">
          <a:xfrm>
            <a:off x="8636246" y="7084"/>
            <a:ext cx="810038" cy="8100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CE319C4-6425-B34D-6A0C-250EC6413B5C}"/>
              </a:ext>
            </a:extLst>
          </p:cNvPr>
          <p:cNvPicPr>
            <a:picLocks noChangeAspect="1"/>
          </p:cNvPicPr>
          <p:nvPr/>
        </p:nvPicPr>
        <p:blipFill>
          <a:blip r:embed="rId6"/>
          <a:stretch>
            <a:fillRect/>
          </a:stretch>
        </p:blipFill>
        <p:spPr>
          <a:xfrm>
            <a:off x="11002714" y="1515045"/>
            <a:ext cx="696695" cy="696695"/>
          </a:xfrm>
          <a:prstGeom prst="rect">
            <a:avLst/>
          </a:prstGeom>
        </p:spPr>
      </p:pic>
      <p:pic>
        <p:nvPicPr>
          <p:cNvPr id="10" name="Picture 9">
            <a:extLst>
              <a:ext uri="{FF2B5EF4-FFF2-40B4-BE49-F238E27FC236}">
                <a16:creationId xmlns:a16="http://schemas.microsoft.com/office/drawing/2014/main" id="{CFD27FC2-2FA0-4E25-AA72-B653412A046A}"/>
              </a:ext>
            </a:extLst>
          </p:cNvPr>
          <p:cNvPicPr>
            <a:picLocks noChangeAspect="1"/>
          </p:cNvPicPr>
          <p:nvPr/>
        </p:nvPicPr>
        <p:blipFill>
          <a:blip r:embed="rId7"/>
          <a:stretch>
            <a:fillRect/>
          </a:stretch>
        </p:blipFill>
        <p:spPr>
          <a:xfrm>
            <a:off x="9659158" y="691741"/>
            <a:ext cx="1074407" cy="1074407"/>
          </a:xfrm>
          <a:prstGeom prst="rect">
            <a:avLst/>
          </a:prstGeom>
        </p:spPr>
      </p:pic>
      <p:pic>
        <p:nvPicPr>
          <p:cNvPr id="12" name="Picture 11">
            <a:extLst>
              <a:ext uri="{FF2B5EF4-FFF2-40B4-BE49-F238E27FC236}">
                <a16:creationId xmlns:a16="http://schemas.microsoft.com/office/drawing/2014/main" id="{4F218CBB-CFD6-CE63-9C58-DD9FB377746F}"/>
              </a:ext>
            </a:extLst>
          </p:cNvPr>
          <p:cNvPicPr>
            <a:picLocks noChangeAspect="1"/>
          </p:cNvPicPr>
          <p:nvPr/>
        </p:nvPicPr>
        <p:blipFill>
          <a:blip r:embed="rId8"/>
          <a:stretch>
            <a:fillRect/>
          </a:stretch>
        </p:blipFill>
        <p:spPr>
          <a:xfrm>
            <a:off x="7902562" y="3356108"/>
            <a:ext cx="858124" cy="858124"/>
          </a:xfrm>
          <a:prstGeom prst="rect">
            <a:avLst/>
          </a:prstGeom>
        </p:spPr>
      </p:pic>
      <p:pic>
        <p:nvPicPr>
          <p:cNvPr id="13" name="Picture 12">
            <a:extLst>
              <a:ext uri="{FF2B5EF4-FFF2-40B4-BE49-F238E27FC236}">
                <a16:creationId xmlns:a16="http://schemas.microsoft.com/office/drawing/2014/main" id="{23C26681-FBB0-5FC4-BE3E-9A2450B14E08}"/>
              </a:ext>
            </a:extLst>
          </p:cNvPr>
          <p:cNvPicPr>
            <a:picLocks noChangeAspect="1"/>
          </p:cNvPicPr>
          <p:nvPr/>
        </p:nvPicPr>
        <p:blipFill>
          <a:blip r:embed="rId6"/>
          <a:stretch>
            <a:fillRect/>
          </a:stretch>
        </p:blipFill>
        <p:spPr>
          <a:xfrm>
            <a:off x="10480968" y="4941496"/>
            <a:ext cx="936416" cy="936416"/>
          </a:xfrm>
          <a:prstGeom prst="rect">
            <a:avLst/>
          </a:prstGeom>
        </p:spPr>
      </p:pic>
      <p:pic>
        <p:nvPicPr>
          <p:cNvPr id="1034" name="Picture 10" descr="Microsoft Power BI 3D Icon - Free Download Appliances 3D Icons | IconScout">
            <a:extLst>
              <a:ext uri="{FF2B5EF4-FFF2-40B4-BE49-F238E27FC236}">
                <a16:creationId xmlns:a16="http://schemas.microsoft.com/office/drawing/2014/main" id="{BDA54A1C-A9B4-2DD8-A00B-8D60D26802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1001" y="4931642"/>
            <a:ext cx="990209" cy="990209"/>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9376D80C-44C1-E43C-6DDB-134FA5520ADD}"/>
              </a:ext>
            </a:extLst>
          </p:cNvPr>
          <p:cNvGrpSpPr/>
          <p:nvPr/>
        </p:nvGrpSpPr>
        <p:grpSpPr>
          <a:xfrm>
            <a:off x="6711076" y="3377450"/>
            <a:ext cx="816381" cy="784154"/>
            <a:chOff x="5917991" y="4176092"/>
            <a:chExt cx="2311609" cy="2220358"/>
          </a:xfrm>
        </p:grpSpPr>
        <p:pic>
          <p:nvPicPr>
            <p:cNvPr id="16" name="Picture 15">
              <a:extLst>
                <a:ext uri="{FF2B5EF4-FFF2-40B4-BE49-F238E27FC236}">
                  <a16:creationId xmlns:a16="http://schemas.microsoft.com/office/drawing/2014/main" id="{CF221F50-0C1F-856D-FB94-C40E89D1B9C3}"/>
                </a:ext>
              </a:extLst>
            </p:cNvPr>
            <p:cNvPicPr>
              <a:picLocks noChangeAspect="1"/>
            </p:cNvPicPr>
            <p:nvPr/>
          </p:nvPicPr>
          <p:blipFill>
            <a:blip r:embed="rId8"/>
            <a:stretch>
              <a:fillRect/>
            </a:stretch>
          </p:blipFill>
          <p:spPr>
            <a:xfrm>
              <a:off x="5917991" y="4176092"/>
              <a:ext cx="2220358" cy="2220358"/>
            </a:xfrm>
            <a:prstGeom prst="rect">
              <a:avLst/>
            </a:prstGeom>
          </p:spPr>
        </p:pic>
        <p:pic>
          <p:nvPicPr>
            <p:cNvPr id="18" name="Picture 17">
              <a:extLst>
                <a:ext uri="{FF2B5EF4-FFF2-40B4-BE49-F238E27FC236}">
                  <a16:creationId xmlns:a16="http://schemas.microsoft.com/office/drawing/2014/main" id="{3D93D867-AB5A-6D93-35E2-517C57C795EF}"/>
                </a:ext>
              </a:extLst>
            </p:cNvPr>
            <p:cNvPicPr>
              <a:picLocks noChangeAspect="1"/>
            </p:cNvPicPr>
            <p:nvPr/>
          </p:nvPicPr>
          <p:blipFill>
            <a:blip r:embed="rId10"/>
            <a:stretch>
              <a:fillRect/>
            </a:stretch>
          </p:blipFill>
          <p:spPr>
            <a:xfrm>
              <a:off x="7409104" y="5488056"/>
              <a:ext cx="820496" cy="820496"/>
            </a:xfrm>
            <a:prstGeom prst="rect">
              <a:avLst/>
            </a:prstGeom>
          </p:spPr>
        </p:pic>
      </p:grpSp>
      <p:pic>
        <p:nvPicPr>
          <p:cNvPr id="20" name="Picture 19">
            <a:extLst>
              <a:ext uri="{FF2B5EF4-FFF2-40B4-BE49-F238E27FC236}">
                <a16:creationId xmlns:a16="http://schemas.microsoft.com/office/drawing/2014/main" id="{4E006EC1-F885-3706-86D7-B02CB4B14A9F}"/>
              </a:ext>
            </a:extLst>
          </p:cNvPr>
          <p:cNvPicPr>
            <a:picLocks noChangeAspect="1"/>
          </p:cNvPicPr>
          <p:nvPr/>
        </p:nvPicPr>
        <p:blipFill>
          <a:blip r:embed="rId11"/>
          <a:stretch>
            <a:fillRect/>
          </a:stretch>
        </p:blipFill>
        <p:spPr>
          <a:xfrm>
            <a:off x="3643627" y="930502"/>
            <a:ext cx="456371" cy="456371"/>
          </a:xfrm>
          <a:prstGeom prst="rect">
            <a:avLst/>
          </a:prstGeom>
        </p:spPr>
      </p:pic>
      <p:pic>
        <p:nvPicPr>
          <p:cNvPr id="22" name="Picture 21">
            <a:extLst>
              <a:ext uri="{FF2B5EF4-FFF2-40B4-BE49-F238E27FC236}">
                <a16:creationId xmlns:a16="http://schemas.microsoft.com/office/drawing/2014/main" id="{80408C12-20E6-8FA2-1BEF-51A15BD684DD}"/>
              </a:ext>
            </a:extLst>
          </p:cNvPr>
          <p:cNvPicPr>
            <a:picLocks noChangeAspect="1"/>
          </p:cNvPicPr>
          <p:nvPr/>
        </p:nvPicPr>
        <p:blipFill>
          <a:blip r:embed="rId12"/>
          <a:stretch>
            <a:fillRect/>
          </a:stretch>
        </p:blipFill>
        <p:spPr>
          <a:xfrm>
            <a:off x="3643627" y="1649277"/>
            <a:ext cx="456371" cy="456371"/>
          </a:xfrm>
          <a:prstGeom prst="rect">
            <a:avLst/>
          </a:prstGeom>
        </p:spPr>
      </p:pic>
      <p:pic>
        <p:nvPicPr>
          <p:cNvPr id="23" name="Picture 22">
            <a:extLst>
              <a:ext uri="{FF2B5EF4-FFF2-40B4-BE49-F238E27FC236}">
                <a16:creationId xmlns:a16="http://schemas.microsoft.com/office/drawing/2014/main" id="{1599804D-F4D7-77F2-9628-623792352142}"/>
              </a:ext>
            </a:extLst>
          </p:cNvPr>
          <p:cNvPicPr>
            <a:picLocks noChangeAspect="1"/>
          </p:cNvPicPr>
          <p:nvPr/>
        </p:nvPicPr>
        <p:blipFill>
          <a:blip r:embed="rId6"/>
          <a:stretch>
            <a:fillRect/>
          </a:stretch>
        </p:blipFill>
        <p:spPr>
          <a:xfrm>
            <a:off x="6530262" y="2129309"/>
            <a:ext cx="513520" cy="513520"/>
          </a:xfrm>
          <a:prstGeom prst="rect">
            <a:avLst/>
          </a:prstGeom>
        </p:spPr>
      </p:pic>
      <p:sp>
        <p:nvSpPr>
          <p:cNvPr id="25" name="TextBox 24">
            <a:extLst>
              <a:ext uri="{FF2B5EF4-FFF2-40B4-BE49-F238E27FC236}">
                <a16:creationId xmlns:a16="http://schemas.microsoft.com/office/drawing/2014/main" id="{E844F873-3B33-EBCA-546C-1AE75044392A}"/>
              </a:ext>
            </a:extLst>
          </p:cNvPr>
          <p:cNvSpPr txBox="1"/>
          <p:nvPr/>
        </p:nvSpPr>
        <p:spPr>
          <a:xfrm>
            <a:off x="3546683" y="642730"/>
            <a:ext cx="998813" cy="215444"/>
          </a:xfrm>
          <a:prstGeom prst="rect">
            <a:avLst/>
          </a:prstGeom>
          <a:noFill/>
        </p:spPr>
        <p:txBody>
          <a:bodyPr wrap="square" rtlCol="0">
            <a:spAutoFit/>
          </a:bodyPr>
          <a:lstStyle/>
          <a:p>
            <a:r>
              <a:rPr lang="en-US" sz="800" dirty="0">
                <a:latin typeface="Consolas" panose="020B0609020204030204" pitchFamily="49" charset="0"/>
              </a:rPr>
              <a:t>Other Sources</a:t>
            </a:r>
          </a:p>
        </p:txBody>
      </p:sp>
      <p:sp>
        <p:nvSpPr>
          <p:cNvPr id="26" name="TextBox 25">
            <a:extLst>
              <a:ext uri="{FF2B5EF4-FFF2-40B4-BE49-F238E27FC236}">
                <a16:creationId xmlns:a16="http://schemas.microsoft.com/office/drawing/2014/main" id="{02535DF8-4F42-E195-755A-30E119E48C26}"/>
              </a:ext>
            </a:extLst>
          </p:cNvPr>
          <p:cNvSpPr txBox="1"/>
          <p:nvPr/>
        </p:nvSpPr>
        <p:spPr>
          <a:xfrm>
            <a:off x="3419955" y="1378787"/>
            <a:ext cx="1100523" cy="215444"/>
          </a:xfrm>
          <a:prstGeom prst="rect">
            <a:avLst/>
          </a:prstGeom>
          <a:noFill/>
        </p:spPr>
        <p:txBody>
          <a:bodyPr wrap="square" rtlCol="0">
            <a:spAutoFit/>
          </a:bodyPr>
          <a:lstStyle/>
          <a:p>
            <a:r>
              <a:rPr lang="en-US" sz="800" dirty="0">
                <a:latin typeface="Consolas" panose="020B0609020204030204" pitchFamily="49" charset="0"/>
              </a:rPr>
              <a:t>Excel Worksheet</a:t>
            </a:r>
          </a:p>
        </p:txBody>
      </p:sp>
      <p:sp>
        <p:nvSpPr>
          <p:cNvPr id="27" name="TextBox 26">
            <a:extLst>
              <a:ext uri="{FF2B5EF4-FFF2-40B4-BE49-F238E27FC236}">
                <a16:creationId xmlns:a16="http://schemas.microsoft.com/office/drawing/2014/main" id="{B8CB5BB3-4495-6653-B494-20EFAC58CF5E}"/>
              </a:ext>
            </a:extLst>
          </p:cNvPr>
          <p:cNvSpPr txBox="1"/>
          <p:nvPr/>
        </p:nvSpPr>
        <p:spPr>
          <a:xfrm>
            <a:off x="3444973" y="2107688"/>
            <a:ext cx="1100523" cy="338554"/>
          </a:xfrm>
          <a:prstGeom prst="rect">
            <a:avLst/>
          </a:prstGeom>
          <a:noFill/>
        </p:spPr>
        <p:txBody>
          <a:bodyPr wrap="square" rtlCol="0">
            <a:spAutoFit/>
          </a:bodyPr>
          <a:lstStyle/>
          <a:p>
            <a:r>
              <a:rPr lang="en-US" sz="800" dirty="0">
                <a:latin typeface="Consolas" panose="020B0609020204030204" pitchFamily="49" charset="0"/>
              </a:rPr>
              <a:t>Delimited File in form of CSV</a:t>
            </a:r>
          </a:p>
        </p:txBody>
      </p:sp>
      <p:sp>
        <p:nvSpPr>
          <p:cNvPr id="28" name="TextBox 27">
            <a:extLst>
              <a:ext uri="{FF2B5EF4-FFF2-40B4-BE49-F238E27FC236}">
                <a16:creationId xmlns:a16="http://schemas.microsoft.com/office/drawing/2014/main" id="{2095B703-C480-3B1D-D7C5-D18469DF5C44}"/>
              </a:ext>
            </a:extLst>
          </p:cNvPr>
          <p:cNvSpPr txBox="1"/>
          <p:nvPr/>
        </p:nvSpPr>
        <p:spPr>
          <a:xfrm>
            <a:off x="5714678" y="1514108"/>
            <a:ext cx="1267548" cy="215444"/>
          </a:xfrm>
          <a:prstGeom prst="rect">
            <a:avLst/>
          </a:prstGeom>
          <a:noFill/>
        </p:spPr>
        <p:txBody>
          <a:bodyPr wrap="square" rtlCol="0">
            <a:spAutoFit/>
          </a:bodyPr>
          <a:lstStyle/>
          <a:p>
            <a:r>
              <a:rPr lang="en-US" sz="800" dirty="0">
                <a:latin typeface="Consolas" panose="020B0609020204030204" pitchFamily="49" charset="0"/>
              </a:rPr>
              <a:t>Azure Data Factory</a:t>
            </a:r>
          </a:p>
        </p:txBody>
      </p:sp>
      <p:sp>
        <p:nvSpPr>
          <p:cNvPr id="29" name="Arrow: Right 28">
            <a:extLst>
              <a:ext uri="{FF2B5EF4-FFF2-40B4-BE49-F238E27FC236}">
                <a16:creationId xmlns:a16="http://schemas.microsoft.com/office/drawing/2014/main" id="{6F171D04-B637-10CD-292B-C986F4533AF1}"/>
              </a:ext>
            </a:extLst>
          </p:cNvPr>
          <p:cNvSpPr/>
          <p:nvPr/>
        </p:nvSpPr>
        <p:spPr>
          <a:xfrm rot="698678">
            <a:off x="4424385" y="407276"/>
            <a:ext cx="1079759" cy="338554"/>
          </a:xfrm>
          <a:prstGeom prst="rightArrow">
            <a:avLst>
              <a:gd name="adj1" fmla="val 46085"/>
              <a:gd name="adj2"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EB41F49-4059-2878-F901-8EC40CABF3C0}"/>
              </a:ext>
            </a:extLst>
          </p:cNvPr>
          <p:cNvSpPr/>
          <p:nvPr/>
        </p:nvSpPr>
        <p:spPr>
          <a:xfrm rot="16200000">
            <a:off x="6523857" y="1739686"/>
            <a:ext cx="338555" cy="338554"/>
          </a:xfrm>
          <a:prstGeom prst="rightArrow">
            <a:avLst>
              <a:gd name="adj1" fmla="val 46085"/>
              <a:gd name="adj2"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D23943BB-5064-BDD9-1B71-77037D533B9E}"/>
              </a:ext>
            </a:extLst>
          </p:cNvPr>
          <p:cNvSpPr/>
          <p:nvPr/>
        </p:nvSpPr>
        <p:spPr>
          <a:xfrm>
            <a:off x="4390375" y="1021757"/>
            <a:ext cx="1100522" cy="338554"/>
          </a:xfrm>
          <a:prstGeom prst="rightArrow">
            <a:avLst>
              <a:gd name="adj1" fmla="val 46085"/>
              <a:gd name="adj2"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7A94632-7B85-7B00-BDF4-5110B04C2BD3}"/>
              </a:ext>
            </a:extLst>
          </p:cNvPr>
          <p:cNvSpPr/>
          <p:nvPr/>
        </p:nvSpPr>
        <p:spPr>
          <a:xfrm rot="20360436">
            <a:off x="4317786" y="1684830"/>
            <a:ext cx="1276911" cy="338554"/>
          </a:xfrm>
          <a:prstGeom prst="rightArrow">
            <a:avLst>
              <a:gd name="adj1" fmla="val 46085"/>
              <a:gd name="adj2"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5E135CA-234B-AA4B-1D36-54A2D3055264}"/>
              </a:ext>
            </a:extLst>
          </p:cNvPr>
          <p:cNvSpPr txBox="1"/>
          <p:nvPr/>
        </p:nvSpPr>
        <p:spPr>
          <a:xfrm>
            <a:off x="6236761" y="2714127"/>
            <a:ext cx="1100523" cy="215444"/>
          </a:xfrm>
          <a:prstGeom prst="rect">
            <a:avLst/>
          </a:prstGeom>
          <a:noFill/>
        </p:spPr>
        <p:txBody>
          <a:bodyPr wrap="square" rtlCol="0">
            <a:spAutoFit/>
          </a:bodyPr>
          <a:lstStyle/>
          <a:p>
            <a:r>
              <a:rPr lang="en-US" sz="800" dirty="0">
                <a:latin typeface="Consolas" panose="020B0609020204030204" pitchFamily="49" charset="0"/>
              </a:rPr>
              <a:t>Database Object</a:t>
            </a:r>
          </a:p>
        </p:txBody>
      </p:sp>
      <p:sp>
        <p:nvSpPr>
          <p:cNvPr id="35" name="TextBox 34">
            <a:extLst>
              <a:ext uri="{FF2B5EF4-FFF2-40B4-BE49-F238E27FC236}">
                <a16:creationId xmlns:a16="http://schemas.microsoft.com/office/drawing/2014/main" id="{E04E3FAA-C466-2D5D-6451-627C6E18DE1E}"/>
              </a:ext>
            </a:extLst>
          </p:cNvPr>
          <p:cNvSpPr txBox="1"/>
          <p:nvPr/>
        </p:nvSpPr>
        <p:spPr>
          <a:xfrm>
            <a:off x="3643627" y="2742876"/>
            <a:ext cx="2094089" cy="338554"/>
          </a:xfrm>
          <a:prstGeom prst="rect">
            <a:avLst/>
          </a:prstGeom>
          <a:noFill/>
        </p:spPr>
        <p:txBody>
          <a:bodyPr wrap="square" rtlCol="0">
            <a:spAutoFit/>
          </a:bodyPr>
          <a:lstStyle/>
          <a:p>
            <a:r>
              <a:rPr lang="en-US" sz="1600" b="1" dirty="0">
                <a:latin typeface="Consolas" panose="020B0609020204030204" pitchFamily="49" charset="0"/>
              </a:rPr>
              <a:t>Staging Sources</a:t>
            </a:r>
          </a:p>
        </p:txBody>
      </p:sp>
      <p:sp>
        <p:nvSpPr>
          <p:cNvPr id="36" name="TextBox 35">
            <a:extLst>
              <a:ext uri="{FF2B5EF4-FFF2-40B4-BE49-F238E27FC236}">
                <a16:creationId xmlns:a16="http://schemas.microsoft.com/office/drawing/2014/main" id="{E8E6C180-3941-9540-8600-909C1500BBC3}"/>
              </a:ext>
            </a:extLst>
          </p:cNvPr>
          <p:cNvSpPr txBox="1"/>
          <p:nvPr/>
        </p:nvSpPr>
        <p:spPr>
          <a:xfrm>
            <a:off x="8223555" y="811660"/>
            <a:ext cx="1647752" cy="215444"/>
          </a:xfrm>
          <a:prstGeom prst="rect">
            <a:avLst/>
          </a:prstGeom>
          <a:noFill/>
        </p:spPr>
        <p:txBody>
          <a:bodyPr wrap="square" rtlCol="0">
            <a:spAutoFit/>
          </a:bodyPr>
          <a:lstStyle/>
          <a:p>
            <a:r>
              <a:rPr lang="en-US" sz="800" dirty="0">
                <a:latin typeface="Consolas" panose="020B0609020204030204" pitchFamily="49" charset="0"/>
              </a:rPr>
              <a:t>Informatica Product Suite</a:t>
            </a:r>
          </a:p>
        </p:txBody>
      </p:sp>
      <p:sp>
        <p:nvSpPr>
          <p:cNvPr id="38" name="TextBox 37">
            <a:extLst>
              <a:ext uri="{FF2B5EF4-FFF2-40B4-BE49-F238E27FC236}">
                <a16:creationId xmlns:a16="http://schemas.microsoft.com/office/drawing/2014/main" id="{8C8C0920-7C4A-22A7-F3FE-C85D3784F514}"/>
              </a:ext>
            </a:extLst>
          </p:cNvPr>
          <p:cNvSpPr txBox="1"/>
          <p:nvPr/>
        </p:nvSpPr>
        <p:spPr>
          <a:xfrm>
            <a:off x="8642482" y="2756812"/>
            <a:ext cx="3230519" cy="338554"/>
          </a:xfrm>
          <a:prstGeom prst="rect">
            <a:avLst/>
          </a:prstGeom>
          <a:noFill/>
        </p:spPr>
        <p:txBody>
          <a:bodyPr wrap="square" rtlCol="0">
            <a:spAutoFit/>
          </a:bodyPr>
          <a:lstStyle/>
          <a:p>
            <a:r>
              <a:rPr lang="en-US" sz="1600" b="1" dirty="0">
                <a:latin typeface="Consolas" panose="020B0609020204030204" pitchFamily="49" charset="0"/>
              </a:rPr>
              <a:t>Pre-Processing Requirements</a:t>
            </a:r>
          </a:p>
        </p:txBody>
      </p:sp>
      <p:sp>
        <p:nvSpPr>
          <p:cNvPr id="39" name="Arrow: Right 38">
            <a:extLst>
              <a:ext uri="{FF2B5EF4-FFF2-40B4-BE49-F238E27FC236}">
                <a16:creationId xmlns:a16="http://schemas.microsoft.com/office/drawing/2014/main" id="{B06B5D1E-387E-CBA6-27A1-D24825AECB9B}"/>
              </a:ext>
            </a:extLst>
          </p:cNvPr>
          <p:cNvSpPr/>
          <p:nvPr/>
        </p:nvSpPr>
        <p:spPr>
          <a:xfrm>
            <a:off x="7212720" y="668776"/>
            <a:ext cx="1388184" cy="2083113"/>
          </a:xfrm>
          <a:prstGeom prst="rightArrow">
            <a:avLst>
              <a:gd name="adj1" fmla="val 46085"/>
              <a:gd name="adj2"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336B9CD9-221D-21C4-6898-364B17A919D5}"/>
              </a:ext>
            </a:extLst>
          </p:cNvPr>
          <p:cNvSpPr txBox="1"/>
          <p:nvPr/>
        </p:nvSpPr>
        <p:spPr>
          <a:xfrm>
            <a:off x="10785096" y="2422180"/>
            <a:ext cx="1100523" cy="215444"/>
          </a:xfrm>
          <a:prstGeom prst="rect">
            <a:avLst/>
          </a:prstGeom>
          <a:noFill/>
        </p:spPr>
        <p:txBody>
          <a:bodyPr wrap="square" rtlCol="0">
            <a:spAutoFit/>
          </a:bodyPr>
          <a:lstStyle/>
          <a:p>
            <a:r>
              <a:rPr lang="en-US" sz="800" dirty="0">
                <a:latin typeface="Consolas" panose="020B0609020204030204" pitchFamily="49" charset="0"/>
              </a:rPr>
              <a:t>Database Tools</a:t>
            </a:r>
          </a:p>
        </p:txBody>
      </p:sp>
      <p:sp>
        <p:nvSpPr>
          <p:cNvPr id="41" name="TextBox 40">
            <a:extLst>
              <a:ext uri="{FF2B5EF4-FFF2-40B4-BE49-F238E27FC236}">
                <a16:creationId xmlns:a16="http://schemas.microsoft.com/office/drawing/2014/main" id="{5A278C85-A0DB-28A3-0EA5-5B002DE004BE}"/>
              </a:ext>
            </a:extLst>
          </p:cNvPr>
          <p:cNvSpPr txBox="1"/>
          <p:nvPr/>
        </p:nvSpPr>
        <p:spPr>
          <a:xfrm>
            <a:off x="9508336" y="1832995"/>
            <a:ext cx="1371404" cy="338554"/>
          </a:xfrm>
          <a:prstGeom prst="rect">
            <a:avLst/>
          </a:prstGeom>
          <a:noFill/>
        </p:spPr>
        <p:txBody>
          <a:bodyPr wrap="square" rtlCol="0">
            <a:spAutoFit/>
          </a:bodyPr>
          <a:lstStyle/>
          <a:p>
            <a:r>
              <a:rPr lang="en-US" sz="800" dirty="0">
                <a:latin typeface="Consolas" panose="020B0609020204030204" pitchFamily="49" charset="0"/>
              </a:rPr>
              <a:t>Intermediary layers of processing</a:t>
            </a:r>
          </a:p>
        </p:txBody>
      </p:sp>
      <p:pic>
        <p:nvPicPr>
          <p:cNvPr id="1038" name="Picture 14" descr="Data Lake Storage Pricing Details - Azure Cloud Computing">
            <a:extLst>
              <a:ext uri="{FF2B5EF4-FFF2-40B4-BE49-F238E27FC236}">
                <a16:creationId xmlns:a16="http://schemas.microsoft.com/office/drawing/2014/main" id="{5427531A-9DC2-322F-3BB0-4FB0147CF408}"/>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9677" b="95161" l="9963" r="89668">
                        <a14:foregroundMark x1="44649" y1="95161" x2="44649" y2="95161"/>
                        <a14:foregroundMark x1="43911" y1="16129" x2="43911" y2="16129"/>
                      </a14:backgroundRemoval>
                    </a14:imgEffect>
                  </a14:imgLayer>
                </a14:imgProps>
              </a:ext>
              <a:ext uri="{28A0092B-C50C-407E-A947-70E740481C1C}">
                <a14:useLocalDpi xmlns:a14="http://schemas.microsoft.com/office/drawing/2010/main" val="0"/>
              </a:ext>
            </a:extLst>
          </a:blip>
          <a:srcRect/>
          <a:stretch>
            <a:fillRect/>
          </a:stretch>
        </p:blipFill>
        <p:spPr bwMode="auto">
          <a:xfrm>
            <a:off x="5825008" y="4923783"/>
            <a:ext cx="1442725" cy="990209"/>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pic>
        <p:nvPicPr>
          <p:cNvPr id="1040" name="Picture 16" descr="Machine Learning (classic) - Visual Studio Marketplace">
            <a:extLst>
              <a:ext uri="{FF2B5EF4-FFF2-40B4-BE49-F238E27FC236}">
                <a16:creationId xmlns:a16="http://schemas.microsoft.com/office/drawing/2014/main" id="{2A910E74-6AE1-66D1-3D60-A5BFC954A8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95230" y="4913327"/>
            <a:ext cx="936416" cy="93641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Pricing - Azure Synapse Analytics | Microsoft Azure">
            <a:extLst>
              <a:ext uri="{FF2B5EF4-FFF2-40B4-BE49-F238E27FC236}">
                <a16:creationId xmlns:a16="http://schemas.microsoft.com/office/drawing/2014/main" id="{035296A2-D413-FAAD-CF62-7C99A8D17818}"/>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l="22503" r="19406"/>
          <a:stretch/>
        </p:blipFill>
        <p:spPr bwMode="auto">
          <a:xfrm>
            <a:off x="8866054" y="4876777"/>
            <a:ext cx="1036135" cy="93641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icrosoft Fabric - Brainsell">
            <a:extLst>
              <a:ext uri="{FF2B5EF4-FFF2-40B4-BE49-F238E27FC236}">
                <a16:creationId xmlns:a16="http://schemas.microsoft.com/office/drawing/2014/main" id="{E90B03B8-3A90-9E19-FBD8-82F05C83564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58336" y="4931643"/>
            <a:ext cx="899784" cy="899784"/>
          </a:xfrm>
          <a:prstGeom prst="rect">
            <a:avLst/>
          </a:prstGeom>
          <a:noFill/>
          <a:extLst>
            <a:ext uri="{909E8E84-426E-40DD-AFC4-6F175D3DCCD1}">
              <a14:hiddenFill xmlns:a14="http://schemas.microsoft.com/office/drawing/2010/main">
                <a:solidFill>
                  <a:srgbClr val="FFFFFF"/>
                </a:solidFill>
              </a14:hiddenFill>
            </a:ext>
          </a:extLst>
        </p:spPr>
      </p:pic>
      <p:sp>
        <p:nvSpPr>
          <p:cNvPr id="43" name="Arrow: Right 42">
            <a:extLst>
              <a:ext uri="{FF2B5EF4-FFF2-40B4-BE49-F238E27FC236}">
                <a16:creationId xmlns:a16="http://schemas.microsoft.com/office/drawing/2014/main" id="{AAD9C0F6-05F9-374E-B70A-BBF458C7E357}"/>
              </a:ext>
            </a:extLst>
          </p:cNvPr>
          <p:cNvSpPr/>
          <p:nvPr/>
        </p:nvSpPr>
        <p:spPr>
          <a:xfrm rot="5400000">
            <a:off x="9496534" y="2696300"/>
            <a:ext cx="619286" cy="1295430"/>
          </a:xfrm>
          <a:prstGeom prst="rightArrow">
            <a:avLst>
              <a:gd name="adj1" fmla="val 46085"/>
              <a:gd name="adj2"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2D665521-7CDC-C962-C768-11BF0195A7B1}"/>
              </a:ext>
            </a:extLst>
          </p:cNvPr>
          <p:cNvSpPr txBox="1"/>
          <p:nvPr/>
        </p:nvSpPr>
        <p:spPr>
          <a:xfrm>
            <a:off x="8866054" y="3753594"/>
            <a:ext cx="2094089" cy="338554"/>
          </a:xfrm>
          <a:prstGeom prst="rect">
            <a:avLst/>
          </a:prstGeom>
          <a:noFill/>
        </p:spPr>
        <p:txBody>
          <a:bodyPr wrap="square" rtlCol="0">
            <a:spAutoFit/>
          </a:bodyPr>
          <a:lstStyle/>
          <a:p>
            <a:r>
              <a:rPr lang="en-US" sz="1600" b="1" dirty="0">
                <a:latin typeface="Consolas" panose="020B0609020204030204" pitchFamily="49" charset="0"/>
              </a:rPr>
              <a:t>Exposed Layer</a:t>
            </a:r>
          </a:p>
        </p:txBody>
      </p:sp>
      <p:sp>
        <p:nvSpPr>
          <p:cNvPr id="45" name="TextBox 44">
            <a:extLst>
              <a:ext uri="{FF2B5EF4-FFF2-40B4-BE49-F238E27FC236}">
                <a16:creationId xmlns:a16="http://schemas.microsoft.com/office/drawing/2014/main" id="{59C72765-A8BE-F991-6246-3309A633DCF5}"/>
              </a:ext>
            </a:extLst>
          </p:cNvPr>
          <p:cNvSpPr txBox="1"/>
          <p:nvPr/>
        </p:nvSpPr>
        <p:spPr>
          <a:xfrm>
            <a:off x="6916466" y="4074962"/>
            <a:ext cx="431702" cy="215444"/>
          </a:xfrm>
          <a:prstGeom prst="rect">
            <a:avLst/>
          </a:prstGeom>
          <a:noFill/>
        </p:spPr>
        <p:txBody>
          <a:bodyPr wrap="square" rtlCol="0">
            <a:spAutoFit/>
          </a:bodyPr>
          <a:lstStyle/>
          <a:p>
            <a:r>
              <a:rPr lang="en-US" sz="800" dirty="0">
                <a:latin typeface="Consolas" panose="020B0609020204030204" pitchFamily="49" charset="0"/>
              </a:rPr>
              <a:t>View</a:t>
            </a:r>
          </a:p>
        </p:txBody>
      </p:sp>
      <p:sp>
        <p:nvSpPr>
          <p:cNvPr id="46" name="TextBox 45">
            <a:extLst>
              <a:ext uri="{FF2B5EF4-FFF2-40B4-BE49-F238E27FC236}">
                <a16:creationId xmlns:a16="http://schemas.microsoft.com/office/drawing/2014/main" id="{D9F1A5C6-9D98-7F55-0C71-590523334A88}"/>
              </a:ext>
            </a:extLst>
          </p:cNvPr>
          <p:cNvSpPr txBox="1"/>
          <p:nvPr/>
        </p:nvSpPr>
        <p:spPr>
          <a:xfrm>
            <a:off x="8078123" y="4095452"/>
            <a:ext cx="507002" cy="215444"/>
          </a:xfrm>
          <a:prstGeom prst="rect">
            <a:avLst/>
          </a:prstGeom>
          <a:noFill/>
        </p:spPr>
        <p:txBody>
          <a:bodyPr wrap="square" rtlCol="0">
            <a:spAutoFit/>
          </a:bodyPr>
          <a:lstStyle/>
          <a:p>
            <a:r>
              <a:rPr lang="en-US" sz="800" dirty="0">
                <a:latin typeface="Consolas" panose="020B0609020204030204" pitchFamily="49" charset="0"/>
              </a:rPr>
              <a:t>Table</a:t>
            </a:r>
          </a:p>
        </p:txBody>
      </p:sp>
      <p:sp>
        <p:nvSpPr>
          <p:cNvPr id="48" name="Arrow: Right 47">
            <a:extLst>
              <a:ext uri="{FF2B5EF4-FFF2-40B4-BE49-F238E27FC236}">
                <a16:creationId xmlns:a16="http://schemas.microsoft.com/office/drawing/2014/main" id="{58E59E91-458C-325F-001A-8C640B248E59}"/>
              </a:ext>
            </a:extLst>
          </p:cNvPr>
          <p:cNvSpPr/>
          <p:nvPr/>
        </p:nvSpPr>
        <p:spPr>
          <a:xfrm rot="5400000">
            <a:off x="9394494" y="3874591"/>
            <a:ext cx="778024" cy="1295430"/>
          </a:xfrm>
          <a:prstGeom prst="rightArrow">
            <a:avLst>
              <a:gd name="adj1" fmla="val 46085"/>
              <a:gd name="adj2" fmla="val 4318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A71FD260-62CB-9D0B-06CC-43812B8B4F10}"/>
              </a:ext>
            </a:extLst>
          </p:cNvPr>
          <p:cNvSpPr txBox="1"/>
          <p:nvPr/>
        </p:nvSpPr>
        <p:spPr>
          <a:xfrm>
            <a:off x="3643627" y="5999826"/>
            <a:ext cx="797583" cy="338554"/>
          </a:xfrm>
          <a:prstGeom prst="rect">
            <a:avLst/>
          </a:prstGeom>
          <a:noFill/>
        </p:spPr>
        <p:txBody>
          <a:bodyPr wrap="square" rtlCol="0">
            <a:spAutoFit/>
          </a:bodyPr>
          <a:lstStyle/>
          <a:p>
            <a:r>
              <a:rPr lang="en-US" sz="800" dirty="0">
                <a:latin typeface="Consolas" panose="020B0609020204030204" pitchFamily="49" charset="0"/>
              </a:rPr>
              <a:t>Microsoft </a:t>
            </a:r>
            <a:r>
              <a:rPr lang="en-US" sz="800" dirty="0" err="1">
                <a:latin typeface="Consolas" panose="020B0609020204030204" pitchFamily="49" charset="0"/>
              </a:rPr>
              <a:t>PowerBI</a:t>
            </a:r>
            <a:endParaRPr lang="en-US" sz="800" dirty="0">
              <a:latin typeface="Consolas" panose="020B0609020204030204" pitchFamily="49" charset="0"/>
            </a:endParaRPr>
          </a:p>
        </p:txBody>
      </p:sp>
      <p:sp>
        <p:nvSpPr>
          <p:cNvPr id="50" name="TextBox 49">
            <a:extLst>
              <a:ext uri="{FF2B5EF4-FFF2-40B4-BE49-F238E27FC236}">
                <a16:creationId xmlns:a16="http://schemas.microsoft.com/office/drawing/2014/main" id="{7C471727-8C0C-0B3D-AE93-B167823CEF37}"/>
              </a:ext>
            </a:extLst>
          </p:cNvPr>
          <p:cNvSpPr txBox="1"/>
          <p:nvPr/>
        </p:nvSpPr>
        <p:spPr>
          <a:xfrm>
            <a:off x="4858316" y="6031636"/>
            <a:ext cx="827574" cy="338554"/>
          </a:xfrm>
          <a:prstGeom prst="rect">
            <a:avLst/>
          </a:prstGeom>
          <a:noFill/>
        </p:spPr>
        <p:txBody>
          <a:bodyPr wrap="square" rtlCol="0">
            <a:spAutoFit/>
          </a:bodyPr>
          <a:lstStyle/>
          <a:p>
            <a:r>
              <a:rPr lang="en-US" sz="800" dirty="0">
                <a:latin typeface="Consolas" panose="020B0609020204030204" pitchFamily="49" charset="0"/>
              </a:rPr>
              <a:t>Microsoft Fabric</a:t>
            </a:r>
          </a:p>
        </p:txBody>
      </p:sp>
      <p:sp>
        <p:nvSpPr>
          <p:cNvPr id="51" name="TextBox 50">
            <a:extLst>
              <a:ext uri="{FF2B5EF4-FFF2-40B4-BE49-F238E27FC236}">
                <a16:creationId xmlns:a16="http://schemas.microsoft.com/office/drawing/2014/main" id="{0EAFC078-FDED-4BD2-D3DB-7973C898613E}"/>
              </a:ext>
            </a:extLst>
          </p:cNvPr>
          <p:cNvSpPr txBox="1"/>
          <p:nvPr/>
        </p:nvSpPr>
        <p:spPr>
          <a:xfrm>
            <a:off x="6184842" y="6048256"/>
            <a:ext cx="892532" cy="338554"/>
          </a:xfrm>
          <a:prstGeom prst="rect">
            <a:avLst/>
          </a:prstGeom>
          <a:noFill/>
        </p:spPr>
        <p:txBody>
          <a:bodyPr wrap="square" rtlCol="0">
            <a:spAutoFit/>
          </a:bodyPr>
          <a:lstStyle/>
          <a:p>
            <a:r>
              <a:rPr lang="en-US" sz="800" dirty="0">
                <a:latin typeface="Consolas" panose="020B0609020204030204" pitchFamily="49" charset="0"/>
              </a:rPr>
              <a:t>Azure Data Lake Storage</a:t>
            </a:r>
          </a:p>
        </p:txBody>
      </p:sp>
      <p:sp>
        <p:nvSpPr>
          <p:cNvPr id="52" name="TextBox 51">
            <a:extLst>
              <a:ext uri="{FF2B5EF4-FFF2-40B4-BE49-F238E27FC236}">
                <a16:creationId xmlns:a16="http://schemas.microsoft.com/office/drawing/2014/main" id="{BA6DCE1B-77CA-95D8-5BDF-B750024DAA5E}"/>
              </a:ext>
            </a:extLst>
          </p:cNvPr>
          <p:cNvSpPr txBox="1"/>
          <p:nvPr/>
        </p:nvSpPr>
        <p:spPr>
          <a:xfrm>
            <a:off x="7487168" y="6041707"/>
            <a:ext cx="1073429" cy="338554"/>
          </a:xfrm>
          <a:prstGeom prst="rect">
            <a:avLst/>
          </a:prstGeom>
          <a:noFill/>
        </p:spPr>
        <p:txBody>
          <a:bodyPr wrap="square" rtlCol="0">
            <a:spAutoFit/>
          </a:bodyPr>
          <a:lstStyle/>
          <a:p>
            <a:r>
              <a:rPr lang="en-US" sz="800" dirty="0">
                <a:latin typeface="Consolas" panose="020B0609020204030204" pitchFamily="49" charset="0"/>
              </a:rPr>
              <a:t>Azure Machine Learning Studio</a:t>
            </a:r>
          </a:p>
        </p:txBody>
      </p:sp>
      <p:sp>
        <p:nvSpPr>
          <p:cNvPr id="53" name="TextBox 52">
            <a:extLst>
              <a:ext uri="{FF2B5EF4-FFF2-40B4-BE49-F238E27FC236}">
                <a16:creationId xmlns:a16="http://schemas.microsoft.com/office/drawing/2014/main" id="{899F8CB3-AA70-6F26-710C-E1F37C471C88}"/>
              </a:ext>
            </a:extLst>
          </p:cNvPr>
          <p:cNvSpPr txBox="1"/>
          <p:nvPr/>
        </p:nvSpPr>
        <p:spPr>
          <a:xfrm>
            <a:off x="8970391" y="6019145"/>
            <a:ext cx="942707" cy="338554"/>
          </a:xfrm>
          <a:prstGeom prst="rect">
            <a:avLst/>
          </a:prstGeom>
          <a:noFill/>
        </p:spPr>
        <p:txBody>
          <a:bodyPr wrap="square" rtlCol="0">
            <a:spAutoFit/>
          </a:bodyPr>
          <a:lstStyle/>
          <a:p>
            <a:r>
              <a:rPr lang="en-US" sz="800" dirty="0">
                <a:latin typeface="Consolas" panose="020B0609020204030204" pitchFamily="49" charset="0"/>
              </a:rPr>
              <a:t>Azure Synapse Analytics</a:t>
            </a:r>
          </a:p>
        </p:txBody>
      </p:sp>
      <p:sp>
        <p:nvSpPr>
          <p:cNvPr id="54" name="TextBox 53">
            <a:extLst>
              <a:ext uri="{FF2B5EF4-FFF2-40B4-BE49-F238E27FC236}">
                <a16:creationId xmlns:a16="http://schemas.microsoft.com/office/drawing/2014/main" id="{B6FA527C-E357-3713-B37D-272072E7908F}"/>
              </a:ext>
            </a:extLst>
          </p:cNvPr>
          <p:cNvSpPr txBox="1"/>
          <p:nvPr/>
        </p:nvSpPr>
        <p:spPr>
          <a:xfrm>
            <a:off x="10562392" y="5999826"/>
            <a:ext cx="904600" cy="461665"/>
          </a:xfrm>
          <a:prstGeom prst="rect">
            <a:avLst/>
          </a:prstGeom>
          <a:noFill/>
        </p:spPr>
        <p:txBody>
          <a:bodyPr wrap="square" rtlCol="0">
            <a:spAutoFit/>
          </a:bodyPr>
          <a:lstStyle/>
          <a:p>
            <a:r>
              <a:rPr lang="en-US" sz="800" dirty="0">
                <a:latin typeface="Consolas" panose="020B0609020204030204" pitchFamily="49" charset="0"/>
              </a:rPr>
              <a:t>Microsoft SQL Server Services</a:t>
            </a:r>
          </a:p>
        </p:txBody>
      </p:sp>
      <p:sp>
        <p:nvSpPr>
          <p:cNvPr id="55" name="Arrow: Right 54">
            <a:extLst>
              <a:ext uri="{FF2B5EF4-FFF2-40B4-BE49-F238E27FC236}">
                <a16:creationId xmlns:a16="http://schemas.microsoft.com/office/drawing/2014/main" id="{215A2F52-DC13-094D-E9B9-817B3B615354}"/>
              </a:ext>
            </a:extLst>
          </p:cNvPr>
          <p:cNvSpPr/>
          <p:nvPr/>
        </p:nvSpPr>
        <p:spPr>
          <a:xfrm rot="16200000">
            <a:off x="3375750" y="3263025"/>
            <a:ext cx="1666447" cy="1295430"/>
          </a:xfrm>
          <a:prstGeom prst="rightArrow">
            <a:avLst>
              <a:gd name="adj1" fmla="val 46085"/>
              <a:gd name="adj2"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Right 55">
            <a:extLst>
              <a:ext uri="{FF2B5EF4-FFF2-40B4-BE49-F238E27FC236}">
                <a16:creationId xmlns:a16="http://schemas.microsoft.com/office/drawing/2014/main" id="{99BF1576-6C28-3310-03D1-5626BD230A0F}"/>
              </a:ext>
            </a:extLst>
          </p:cNvPr>
          <p:cNvSpPr/>
          <p:nvPr/>
        </p:nvSpPr>
        <p:spPr>
          <a:xfrm rot="16200000">
            <a:off x="5403523" y="2778734"/>
            <a:ext cx="969944" cy="1516808"/>
          </a:xfrm>
          <a:prstGeom prst="rightArrow">
            <a:avLst>
              <a:gd name="adj1" fmla="val 46085"/>
              <a:gd name="adj2" fmla="val 50000"/>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14" descr="Data Lake Storage Pricing Details - Azure Cloud Computing">
            <a:extLst>
              <a:ext uri="{FF2B5EF4-FFF2-40B4-BE49-F238E27FC236}">
                <a16:creationId xmlns:a16="http://schemas.microsoft.com/office/drawing/2014/main" id="{03C1E3ED-6D53-CB82-80F9-F0E661B372F0}"/>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9677" b="95161" l="9963" r="89668">
                        <a14:foregroundMark x1="44649" y1="95161" x2="44649" y2="95161"/>
                        <a14:foregroundMark x1="43911" y1="16129" x2="43911" y2="16129"/>
                      </a14:backgroundRemoval>
                    </a14:imgEffect>
                  </a14:imgLayer>
                </a14:imgProps>
              </a:ext>
              <a:ext uri="{28A0092B-C50C-407E-A947-70E740481C1C}">
                <a14:useLocalDpi xmlns:a14="http://schemas.microsoft.com/office/drawing/2010/main" val="0"/>
              </a:ext>
            </a:extLst>
          </a:blip>
          <a:srcRect/>
          <a:stretch>
            <a:fillRect/>
          </a:stretch>
        </p:blipFill>
        <p:spPr bwMode="auto">
          <a:xfrm>
            <a:off x="5541997" y="2073605"/>
            <a:ext cx="639874" cy="439175"/>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1511E00A-4561-C926-4E1D-0AAE1D20B8F3}"/>
              </a:ext>
            </a:extLst>
          </p:cNvPr>
          <p:cNvSpPr txBox="1"/>
          <p:nvPr/>
        </p:nvSpPr>
        <p:spPr>
          <a:xfrm>
            <a:off x="5501123" y="2595520"/>
            <a:ext cx="972231" cy="338554"/>
          </a:xfrm>
          <a:prstGeom prst="rect">
            <a:avLst/>
          </a:prstGeom>
          <a:noFill/>
        </p:spPr>
        <p:txBody>
          <a:bodyPr wrap="square" rtlCol="0">
            <a:spAutoFit/>
          </a:bodyPr>
          <a:lstStyle/>
          <a:p>
            <a:r>
              <a:rPr lang="en-US" sz="800" dirty="0">
                <a:latin typeface="Consolas" panose="020B0609020204030204" pitchFamily="49" charset="0"/>
              </a:rPr>
              <a:t>Azure Data Lake Storage</a:t>
            </a:r>
          </a:p>
        </p:txBody>
      </p:sp>
      <p:sp>
        <p:nvSpPr>
          <p:cNvPr id="59" name="Arrow: Right 58">
            <a:extLst>
              <a:ext uri="{FF2B5EF4-FFF2-40B4-BE49-F238E27FC236}">
                <a16:creationId xmlns:a16="http://schemas.microsoft.com/office/drawing/2014/main" id="{E4852FAF-9D70-D4FC-6D62-00C20E67C45D}"/>
              </a:ext>
            </a:extLst>
          </p:cNvPr>
          <p:cNvSpPr/>
          <p:nvPr/>
        </p:nvSpPr>
        <p:spPr>
          <a:xfrm rot="17703935">
            <a:off x="5883538" y="1691338"/>
            <a:ext cx="231808" cy="338554"/>
          </a:xfrm>
          <a:prstGeom prst="rightArrow">
            <a:avLst>
              <a:gd name="adj1" fmla="val 46085"/>
              <a:gd name="adj2"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ownload Python, Programming, Technology. Royalty-Free Vector Graphic -  Pixabay">
            <a:extLst>
              <a:ext uri="{FF2B5EF4-FFF2-40B4-BE49-F238E27FC236}">
                <a16:creationId xmlns:a16="http://schemas.microsoft.com/office/drawing/2014/main" id="{9DEA1CDF-75DC-D6BB-3E64-0C8C8466DC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693149" y="1646346"/>
            <a:ext cx="551453" cy="5514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A17F298-7512-EE3C-E489-24F707E30B86}"/>
              </a:ext>
            </a:extLst>
          </p:cNvPr>
          <p:cNvSpPr txBox="1"/>
          <p:nvPr/>
        </p:nvSpPr>
        <p:spPr>
          <a:xfrm>
            <a:off x="8501262" y="2249783"/>
            <a:ext cx="984471" cy="215444"/>
          </a:xfrm>
          <a:prstGeom prst="rect">
            <a:avLst/>
          </a:prstGeom>
          <a:noFill/>
        </p:spPr>
        <p:txBody>
          <a:bodyPr wrap="square" rtlCol="0">
            <a:spAutoFit/>
          </a:bodyPr>
          <a:lstStyle/>
          <a:p>
            <a:r>
              <a:rPr lang="en-US" sz="800" dirty="0">
                <a:latin typeface="Consolas" panose="020B0609020204030204" pitchFamily="49" charset="0"/>
              </a:rPr>
              <a:t>Python Scripts</a:t>
            </a:r>
          </a:p>
        </p:txBody>
      </p:sp>
      <p:pic>
        <p:nvPicPr>
          <p:cNvPr id="2060" name="Picture 12" descr="Azure Devops Integration Tool | Incredibuild">
            <a:extLst>
              <a:ext uri="{FF2B5EF4-FFF2-40B4-BE49-F238E27FC236}">
                <a16:creationId xmlns:a16="http://schemas.microsoft.com/office/drawing/2014/main" id="{BE3193AE-13A0-7DCA-6F3B-1410B6D1E99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47553" y="1027104"/>
            <a:ext cx="1335104" cy="1335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Azure Devops Integration Tool | Incredibuild">
            <a:extLst>
              <a:ext uri="{FF2B5EF4-FFF2-40B4-BE49-F238E27FC236}">
                <a16:creationId xmlns:a16="http://schemas.microsoft.com/office/drawing/2014/main" id="{9DD1533B-45C0-4EE6-7372-326C19292B6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45137" y="2982423"/>
            <a:ext cx="1092539" cy="10925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56E556-3896-8FC9-C709-6C0FB5869816}"/>
              </a:ext>
            </a:extLst>
          </p:cNvPr>
          <p:cNvSpPr txBox="1"/>
          <p:nvPr/>
        </p:nvSpPr>
        <p:spPr>
          <a:xfrm>
            <a:off x="6725793" y="6351797"/>
            <a:ext cx="2094089" cy="338554"/>
          </a:xfrm>
          <a:prstGeom prst="rect">
            <a:avLst/>
          </a:prstGeom>
          <a:noFill/>
        </p:spPr>
        <p:txBody>
          <a:bodyPr wrap="square" rtlCol="0">
            <a:spAutoFit/>
          </a:bodyPr>
          <a:lstStyle/>
          <a:p>
            <a:r>
              <a:rPr lang="en-US" sz="1600" b="1" dirty="0">
                <a:latin typeface="Consolas" panose="020B0609020204030204" pitchFamily="49" charset="0"/>
              </a:rPr>
              <a:t>Application Layer</a:t>
            </a:r>
          </a:p>
        </p:txBody>
      </p:sp>
    </p:spTree>
    <p:extLst>
      <p:ext uri="{BB962C8B-B14F-4D97-AF65-F5344CB8AC3E}">
        <p14:creationId xmlns:p14="http://schemas.microsoft.com/office/powerpoint/2010/main" val="4105341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7D0036-ECA9-87A8-5B2D-1602EB077DDB}"/>
              </a:ext>
            </a:extLst>
          </p:cNvPr>
          <p:cNvSpPr txBox="1"/>
          <p:nvPr/>
        </p:nvSpPr>
        <p:spPr>
          <a:xfrm rot="16200000">
            <a:off x="-2459505" y="2459503"/>
            <a:ext cx="6858002" cy="1938992"/>
          </a:xfrm>
          <a:prstGeom prst="rect">
            <a:avLst/>
          </a:prstGeom>
          <a:solidFill>
            <a:schemeClr val="tx1"/>
          </a:solidFill>
        </p:spPr>
        <p:txBody>
          <a:bodyPr wrap="square" rtlCol="0">
            <a:spAutoFit/>
          </a:bodyPr>
          <a:lstStyle/>
          <a:p>
            <a:r>
              <a:rPr lang="en-US" sz="6000" dirty="0">
                <a:solidFill>
                  <a:schemeClr val="bg1"/>
                </a:solidFill>
              </a:rPr>
              <a:t>Difference between the cloud platforms</a:t>
            </a:r>
          </a:p>
        </p:txBody>
      </p:sp>
      <p:graphicFrame>
        <p:nvGraphicFramePr>
          <p:cNvPr id="5" name="Content Placeholder 3">
            <a:extLst>
              <a:ext uri="{FF2B5EF4-FFF2-40B4-BE49-F238E27FC236}">
                <a16:creationId xmlns:a16="http://schemas.microsoft.com/office/drawing/2014/main" id="{4ABABFD1-A8FA-DE6B-915D-5E75081DA62E}"/>
              </a:ext>
            </a:extLst>
          </p:cNvPr>
          <p:cNvGraphicFramePr>
            <a:graphicFrameLocks noGrp="1"/>
          </p:cNvGraphicFramePr>
          <p:nvPr>
            <p:ph idx="1"/>
            <p:extLst>
              <p:ext uri="{D42A27DB-BD31-4B8C-83A1-F6EECF244321}">
                <p14:modId xmlns:p14="http://schemas.microsoft.com/office/powerpoint/2010/main" val="759844209"/>
              </p:ext>
            </p:extLst>
          </p:nvPr>
        </p:nvGraphicFramePr>
        <p:xfrm>
          <a:off x="2305879" y="98115"/>
          <a:ext cx="9621078" cy="6236424"/>
        </p:xfrm>
        <a:graphic>
          <a:graphicData uri="http://schemas.openxmlformats.org/drawingml/2006/table">
            <a:tbl>
              <a:tblPr firstRow="1" bandRow="1">
                <a:tableStyleId>{5C22544A-7EE6-4342-B048-85BDC9FD1C3A}</a:tableStyleId>
              </a:tblPr>
              <a:tblGrid>
                <a:gridCol w="3207026">
                  <a:extLst>
                    <a:ext uri="{9D8B030D-6E8A-4147-A177-3AD203B41FA5}">
                      <a16:colId xmlns:a16="http://schemas.microsoft.com/office/drawing/2014/main" val="4138730931"/>
                    </a:ext>
                  </a:extLst>
                </a:gridCol>
                <a:gridCol w="3207026">
                  <a:extLst>
                    <a:ext uri="{9D8B030D-6E8A-4147-A177-3AD203B41FA5}">
                      <a16:colId xmlns:a16="http://schemas.microsoft.com/office/drawing/2014/main" val="553728112"/>
                    </a:ext>
                  </a:extLst>
                </a:gridCol>
                <a:gridCol w="3207026">
                  <a:extLst>
                    <a:ext uri="{9D8B030D-6E8A-4147-A177-3AD203B41FA5}">
                      <a16:colId xmlns:a16="http://schemas.microsoft.com/office/drawing/2014/main" val="3442242584"/>
                    </a:ext>
                  </a:extLst>
                </a:gridCol>
              </a:tblGrid>
              <a:tr h="9684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Amazon Web Services</a:t>
                      </a:r>
                    </a:p>
                    <a:p>
                      <a:pPr algn="ctr"/>
                      <a:endParaRPr lang="en-US"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Azure</a:t>
                      </a:r>
                    </a:p>
                  </a:txBody>
                  <a:tcPr/>
                </a:tc>
                <a:tc>
                  <a:txBody>
                    <a:bodyPr/>
                    <a:lstStyle/>
                    <a:p>
                      <a:pPr algn="ctr"/>
                      <a:r>
                        <a:rPr lang="en-US" dirty="0">
                          <a:solidFill>
                            <a:schemeClr val="bg1"/>
                          </a:solidFill>
                        </a:rPr>
                        <a:t>Google Cloud Platform</a:t>
                      </a:r>
                    </a:p>
                  </a:txBody>
                  <a:tcPr/>
                </a:tc>
                <a:extLst>
                  <a:ext uri="{0D108BD9-81ED-4DB2-BD59-A6C34878D82A}">
                    <a16:rowId xmlns:a16="http://schemas.microsoft.com/office/drawing/2014/main" val="3994727914"/>
                  </a:ext>
                </a:extLst>
              </a:tr>
              <a:tr h="5268002">
                <a:tc>
                  <a:txBody>
                    <a:bodyPr/>
                    <a:lstStyle/>
                    <a:p>
                      <a:r>
                        <a:rPr lang="en-US" sz="1800" dirty="0">
                          <a:solidFill>
                            <a:schemeClr val="tx1"/>
                          </a:solidFill>
                          <a:latin typeface="Consolas" panose="020B0609020204030204" pitchFamily="49" charset="0"/>
                        </a:rPr>
                        <a:t>🟠 Has the most robust scaling for computation power.</a:t>
                      </a:r>
                    </a:p>
                    <a:p>
                      <a:r>
                        <a:rPr lang="en-US" sz="1800" dirty="0">
                          <a:solidFill>
                            <a:schemeClr val="tx1"/>
                          </a:solidFill>
                          <a:latin typeface="Consolas" panose="020B0609020204030204" pitchFamily="49" charset="0"/>
                        </a:rPr>
                        <a:t>🟠 One of the most affordable solutions for individual or small scale projects.</a:t>
                      </a:r>
                    </a:p>
                    <a:p>
                      <a:r>
                        <a:rPr lang="en-US" sz="1800" dirty="0">
                          <a:solidFill>
                            <a:schemeClr val="tx1"/>
                          </a:solidFill>
                          <a:latin typeface="Consolas" panose="020B0609020204030204" pitchFamily="49" charset="0"/>
                        </a:rPr>
                        <a:t>🟠 Offers coverage of most geographic without loss of flexibility.</a:t>
                      </a:r>
                    </a:p>
                  </a:txBody>
                  <a:tcPr/>
                </a:tc>
                <a:tc>
                  <a:txBody>
                    <a:bodyPr/>
                    <a:lstStyle/>
                    <a:p>
                      <a:r>
                        <a:rPr lang="en-US" sz="1800" dirty="0">
                          <a:solidFill>
                            <a:schemeClr val="tx1"/>
                          </a:solidFill>
                          <a:latin typeface="Consolas" panose="020B0609020204030204" pitchFamily="49" charset="0"/>
                        </a:rPr>
                        <a:t>🔵 Best of large scale operation due to availability of wide variety of solutions.</a:t>
                      </a:r>
                    </a:p>
                    <a:p>
                      <a:r>
                        <a:rPr lang="en-US" sz="1800" dirty="0">
                          <a:solidFill>
                            <a:schemeClr val="tx1"/>
                          </a:solidFill>
                          <a:latin typeface="Consolas" panose="020B0609020204030204" pitchFamily="49" charset="0"/>
                        </a:rPr>
                        <a:t>🔵 Option to integrate with local cloud while leveraging Azure services to increase efficiency.</a:t>
                      </a:r>
                    </a:p>
                    <a:p>
                      <a:r>
                        <a:rPr lang="en-US" sz="1800" dirty="0">
                          <a:solidFill>
                            <a:schemeClr val="tx1"/>
                          </a:solidFill>
                          <a:latin typeface="Consolas" panose="020B0609020204030204" pitchFamily="49" charset="0"/>
                        </a:rPr>
                        <a:t>🔵 End user can maintain confidentiality while still using the platform for its services</a:t>
                      </a:r>
                    </a:p>
                  </a:txBody>
                  <a:tcPr/>
                </a:tc>
                <a:tc>
                  <a:txBody>
                    <a:bodyPr/>
                    <a:lstStyle/>
                    <a:p>
                      <a:r>
                        <a:rPr lang="en-US" sz="1800" dirty="0">
                          <a:solidFill>
                            <a:schemeClr val="tx1"/>
                          </a:solidFill>
                          <a:latin typeface="Consolas" panose="020B0609020204030204" pitchFamily="49" charset="0"/>
                        </a:rPr>
                        <a:t>🟡 Best in analytical fields due to Google’s background in market research and data collection methods using the G-Suite.</a:t>
                      </a:r>
                    </a:p>
                    <a:p>
                      <a:r>
                        <a:rPr lang="en-US" sz="1800" dirty="0">
                          <a:solidFill>
                            <a:schemeClr val="tx1"/>
                          </a:solidFill>
                          <a:latin typeface="Consolas" panose="020B0609020204030204" pitchFamily="49" charset="0"/>
                        </a:rPr>
                        <a:t>🟡 Used in large scale projects related of large data-set processing.</a:t>
                      </a:r>
                    </a:p>
                  </a:txBody>
                  <a:tcPr/>
                </a:tc>
                <a:extLst>
                  <a:ext uri="{0D108BD9-81ED-4DB2-BD59-A6C34878D82A}">
                    <a16:rowId xmlns:a16="http://schemas.microsoft.com/office/drawing/2014/main" val="2450626257"/>
                  </a:ext>
                </a:extLst>
              </a:tr>
            </a:tbl>
          </a:graphicData>
        </a:graphic>
      </p:graphicFrame>
    </p:spTree>
    <p:extLst>
      <p:ext uri="{BB962C8B-B14F-4D97-AF65-F5344CB8AC3E}">
        <p14:creationId xmlns:p14="http://schemas.microsoft.com/office/powerpoint/2010/main" val="35294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242FCB7-5DD8-27A9-DDFD-77D725B0824B}"/>
              </a:ext>
            </a:extLst>
          </p:cNvPr>
          <p:cNvGraphicFramePr>
            <a:graphicFrameLocks noGrp="1"/>
          </p:cNvGraphicFramePr>
          <p:nvPr>
            <p:ph idx="1"/>
            <p:extLst>
              <p:ext uri="{D42A27DB-BD31-4B8C-83A1-F6EECF244321}">
                <p14:modId xmlns:p14="http://schemas.microsoft.com/office/powerpoint/2010/main" val="562171854"/>
              </p:ext>
            </p:extLst>
          </p:nvPr>
        </p:nvGraphicFramePr>
        <p:xfrm>
          <a:off x="3458818" y="98115"/>
          <a:ext cx="7914858" cy="6177614"/>
        </p:xfrm>
        <a:graphic>
          <a:graphicData uri="http://schemas.openxmlformats.org/drawingml/2006/table">
            <a:tbl>
              <a:tblPr firstRow="1" bandRow="1">
                <a:tableStyleId>{5C22544A-7EE6-4342-B048-85BDC9FD1C3A}</a:tableStyleId>
              </a:tblPr>
              <a:tblGrid>
                <a:gridCol w="2638286">
                  <a:extLst>
                    <a:ext uri="{9D8B030D-6E8A-4147-A177-3AD203B41FA5}">
                      <a16:colId xmlns:a16="http://schemas.microsoft.com/office/drawing/2014/main" val="4138730931"/>
                    </a:ext>
                  </a:extLst>
                </a:gridCol>
                <a:gridCol w="2638286">
                  <a:extLst>
                    <a:ext uri="{9D8B030D-6E8A-4147-A177-3AD203B41FA5}">
                      <a16:colId xmlns:a16="http://schemas.microsoft.com/office/drawing/2014/main" val="553728112"/>
                    </a:ext>
                  </a:extLst>
                </a:gridCol>
                <a:gridCol w="2638286">
                  <a:extLst>
                    <a:ext uri="{9D8B030D-6E8A-4147-A177-3AD203B41FA5}">
                      <a16:colId xmlns:a16="http://schemas.microsoft.com/office/drawing/2014/main" val="3442242584"/>
                    </a:ext>
                  </a:extLst>
                </a:gridCol>
              </a:tblGrid>
              <a:tr h="874094">
                <a:tc>
                  <a:txBody>
                    <a:bodyPr/>
                    <a:lstStyle/>
                    <a:p>
                      <a:pPr algn="ctr"/>
                      <a:r>
                        <a:rPr lang="en-US" dirty="0"/>
                        <a:t>Azure</a:t>
                      </a:r>
                    </a:p>
                  </a:txBody>
                  <a:tcPr/>
                </a:tc>
                <a:tc>
                  <a:txBody>
                    <a:bodyPr/>
                    <a:lstStyle/>
                    <a:p>
                      <a:pPr algn="ctr"/>
                      <a:r>
                        <a:rPr lang="en-US" dirty="0"/>
                        <a:t>Amazon Web Services</a:t>
                      </a:r>
                    </a:p>
                  </a:txBody>
                  <a:tcPr/>
                </a:tc>
                <a:tc>
                  <a:txBody>
                    <a:bodyPr/>
                    <a:lstStyle/>
                    <a:p>
                      <a:pPr algn="ctr"/>
                      <a:r>
                        <a:rPr lang="en-US" dirty="0"/>
                        <a:t>Google Cloud Platform</a:t>
                      </a:r>
                    </a:p>
                  </a:txBody>
                  <a:tcPr/>
                </a:tc>
                <a:extLst>
                  <a:ext uri="{0D108BD9-81ED-4DB2-BD59-A6C34878D82A}">
                    <a16:rowId xmlns:a16="http://schemas.microsoft.com/office/drawing/2014/main" val="3994727914"/>
                  </a:ext>
                </a:extLst>
              </a:tr>
              <a:tr h="4082219">
                <a:tc>
                  <a:txBody>
                    <a:bodyPr/>
                    <a:lstStyle/>
                    <a:p>
                      <a:r>
                        <a:rPr lang="en-US" sz="1800" dirty="0">
                          <a:solidFill>
                            <a:schemeClr val="accent6">
                              <a:lumMod val="75000"/>
                            </a:schemeClr>
                          </a:solidFill>
                          <a:latin typeface="Consolas" panose="020B0609020204030204" pitchFamily="49" charset="0"/>
                        </a:rPr>
                        <a:t>🔵 Azure Fundamentals (AZ-900)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accent6">
                              <a:lumMod val="75000"/>
                            </a:schemeClr>
                          </a:solidFill>
                          <a:latin typeface="Consolas" panose="020B0609020204030204" pitchFamily="49" charset="0"/>
                        </a:rPr>
                        <a:t>🔵Azure Data Fundamentals (DP-900)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Consolas" panose="020B0609020204030204" pitchFamily="49" charset="0"/>
                        </a:rPr>
                        <a:t>🔵Azure Data Engineer Associate (DP-203)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 Fabric Data Engineer Associate Certification (DP-700)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 Azure AI Engineer Associate (AI-102)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rPr>
                        <a:t>🔵 </a:t>
                      </a:r>
                      <a:r>
                        <a:rPr lang="en-US" sz="1800" dirty="0">
                          <a:solidFill>
                            <a:schemeClr val="accent6">
                              <a:lumMod val="75000"/>
                            </a:schemeClr>
                          </a:solidFill>
                          <a:latin typeface="Consolas" panose="020B0609020204030204" pitchFamily="49" charset="0"/>
                        </a:rPr>
                        <a:t>Azure Solutions Architect Expert (AZ-305) *</a:t>
                      </a:r>
                    </a:p>
                  </a:txBody>
                  <a:tcPr/>
                </a:tc>
                <a:tc>
                  <a:txBody>
                    <a:bodyPr/>
                    <a:lstStyle/>
                    <a:p>
                      <a:r>
                        <a:rPr lang="en-US" sz="1800" dirty="0">
                          <a:latin typeface="Consolas" panose="020B0609020204030204" pitchFamily="49" charset="0"/>
                        </a:rPr>
                        <a:t>🟠 </a:t>
                      </a:r>
                      <a:r>
                        <a:rPr lang="en-US" sz="1800" dirty="0">
                          <a:solidFill>
                            <a:schemeClr val="accent6">
                              <a:lumMod val="75000"/>
                            </a:schemeClr>
                          </a:solidFill>
                          <a:latin typeface="Consolas" panose="020B0609020204030204" pitchFamily="49" charset="0"/>
                        </a:rPr>
                        <a:t>AWS Certified Cloud Practitioner (CLF-C02) *</a:t>
                      </a:r>
                    </a:p>
                    <a:p>
                      <a:r>
                        <a:rPr lang="en-US" sz="1800" dirty="0">
                          <a:latin typeface="Consolas" panose="020B0609020204030204" pitchFamily="49" charset="0"/>
                        </a:rPr>
                        <a:t>🟠 AWS Certified Data Analytics- Specialty (DAS-C01)</a:t>
                      </a:r>
                    </a:p>
                    <a:p>
                      <a:r>
                        <a:rPr lang="en-US" sz="1800" dirty="0">
                          <a:latin typeface="Consolas" panose="020B0609020204030204" pitchFamily="49" charset="0"/>
                        </a:rPr>
                        <a:t>🟠 </a:t>
                      </a:r>
                      <a:r>
                        <a:rPr lang="en-US" sz="1800" dirty="0">
                          <a:solidFill>
                            <a:schemeClr val="accent6">
                              <a:lumMod val="75000"/>
                            </a:schemeClr>
                          </a:solidFill>
                          <a:latin typeface="Consolas" panose="020B0609020204030204" pitchFamily="49" charset="0"/>
                        </a:rPr>
                        <a:t>AWS Certified Solutions Architect- Associate (SAA-C03) *</a:t>
                      </a:r>
                    </a:p>
                    <a:p>
                      <a:r>
                        <a:rPr lang="en-US" sz="1800" dirty="0">
                          <a:latin typeface="Consolas" panose="020B0609020204030204" pitchFamily="49" charset="0"/>
                        </a:rPr>
                        <a:t>🟠 AWS Certified Machine Learning- Specialty(MLS-C01)</a:t>
                      </a:r>
                    </a:p>
                    <a:p>
                      <a:r>
                        <a:rPr lang="en-US" sz="1800" dirty="0">
                          <a:latin typeface="Consolas" panose="020B0609020204030204" pitchFamily="49" charset="0"/>
                        </a:rPr>
                        <a:t>🟠 </a:t>
                      </a:r>
                      <a:r>
                        <a:rPr lang="en-US" sz="1800" dirty="0">
                          <a:solidFill>
                            <a:srgbClr val="FF0000"/>
                          </a:solidFill>
                          <a:latin typeface="Consolas" panose="020B0609020204030204" pitchFamily="49" charset="0"/>
                        </a:rPr>
                        <a:t>AWS Certified Big Data- Specialty **</a:t>
                      </a:r>
                    </a:p>
                  </a:txBody>
                  <a:tcPr/>
                </a:tc>
                <a:tc>
                  <a:txBody>
                    <a:bodyPr/>
                    <a:lstStyle/>
                    <a:p>
                      <a:r>
                        <a:rPr lang="en-US" sz="1800" dirty="0">
                          <a:latin typeface="Consolas" panose="020B0609020204030204" pitchFamily="49" charset="0"/>
                        </a:rPr>
                        <a:t>🟡 </a:t>
                      </a:r>
                      <a:r>
                        <a:rPr lang="en-US" sz="1800" dirty="0">
                          <a:solidFill>
                            <a:schemeClr val="accent6">
                              <a:lumMod val="75000"/>
                            </a:schemeClr>
                          </a:solidFill>
                          <a:latin typeface="Consolas" panose="020B0609020204030204" pitchFamily="49" charset="0"/>
                        </a:rPr>
                        <a:t>Google Associate Cloud Engineer *</a:t>
                      </a:r>
                    </a:p>
                    <a:p>
                      <a:r>
                        <a:rPr lang="en-US" sz="1800" dirty="0">
                          <a:latin typeface="Consolas" panose="020B0609020204030204" pitchFamily="49" charset="0"/>
                        </a:rPr>
                        <a:t>🟡 Google Professional Data Engineer (PDE)</a:t>
                      </a:r>
                    </a:p>
                    <a:p>
                      <a:r>
                        <a:rPr lang="en-US" sz="1800" dirty="0">
                          <a:latin typeface="Consolas" panose="020B0609020204030204" pitchFamily="49" charset="0"/>
                        </a:rPr>
                        <a:t>🟡 Google Professional Machine Learning Engineer</a:t>
                      </a:r>
                    </a:p>
                  </a:txBody>
                  <a:tcPr/>
                </a:tc>
                <a:extLst>
                  <a:ext uri="{0D108BD9-81ED-4DB2-BD59-A6C34878D82A}">
                    <a16:rowId xmlns:a16="http://schemas.microsoft.com/office/drawing/2014/main" val="2450626257"/>
                  </a:ext>
                </a:extLst>
              </a:tr>
            </a:tbl>
          </a:graphicData>
        </a:graphic>
      </p:graphicFrame>
      <p:sp>
        <p:nvSpPr>
          <p:cNvPr id="5" name="TextBox 4">
            <a:extLst>
              <a:ext uri="{FF2B5EF4-FFF2-40B4-BE49-F238E27FC236}">
                <a16:creationId xmlns:a16="http://schemas.microsoft.com/office/drawing/2014/main" id="{C473438A-DCF3-2ECB-6E53-C62979F9C576}"/>
              </a:ext>
            </a:extLst>
          </p:cNvPr>
          <p:cNvSpPr txBox="1"/>
          <p:nvPr/>
        </p:nvSpPr>
        <p:spPr>
          <a:xfrm>
            <a:off x="3216966" y="6275729"/>
            <a:ext cx="8752122" cy="430887"/>
          </a:xfrm>
          <a:prstGeom prst="rect">
            <a:avLst/>
          </a:prstGeom>
          <a:noFill/>
        </p:spPr>
        <p:txBody>
          <a:bodyPr wrap="square" rtlCol="0">
            <a:spAutoFit/>
          </a:bodyPr>
          <a:lstStyle/>
          <a:p>
            <a:r>
              <a:rPr lang="en-US" sz="1050" dirty="0">
                <a:solidFill>
                  <a:schemeClr val="accent6">
                    <a:lumMod val="75000"/>
                  </a:schemeClr>
                </a:solidFill>
                <a:latin typeface="Consolas" panose="020B0609020204030204" pitchFamily="49" charset="0"/>
              </a:rPr>
              <a:t>* Indicates these certificate are optional and are not mandatory but are good to have skills based on certification</a:t>
            </a:r>
          </a:p>
          <a:p>
            <a:r>
              <a:rPr lang="en-US" sz="1050" dirty="0">
                <a:solidFill>
                  <a:srgbClr val="FF0000"/>
                </a:solidFill>
                <a:latin typeface="Consolas" panose="020B0609020204030204" pitchFamily="49" charset="0"/>
              </a:rPr>
              <a:t>** Indicates the certification is either deprecated or is phased out for something newer</a:t>
            </a:r>
          </a:p>
        </p:txBody>
      </p:sp>
      <p:sp>
        <p:nvSpPr>
          <p:cNvPr id="6" name="TextBox 5">
            <a:extLst>
              <a:ext uri="{FF2B5EF4-FFF2-40B4-BE49-F238E27FC236}">
                <a16:creationId xmlns:a16="http://schemas.microsoft.com/office/drawing/2014/main" id="{0FF84CC2-A2DC-7796-6A45-45D1C4859DB7}"/>
              </a:ext>
            </a:extLst>
          </p:cNvPr>
          <p:cNvSpPr txBox="1"/>
          <p:nvPr/>
        </p:nvSpPr>
        <p:spPr>
          <a:xfrm rot="16200000">
            <a:off x="-1996756" y="1997838"/>
            <a:ext cx="6858002" cy="2862322"/>
          </a:xfrm>
          <a:prstGeom prst="rect">
            <a:avLst/>
          </a:prstGeom>
          <a:solidFill>
            <a:schemeClr val="tx1"/>
          </a:solidFill>
        </p:spPr>
        <p:txBody>
          <a:bodyPr wrap="square" rtlCol="0">
            <a:spAutoFit/>
          </a:bodyPr>
          <a:lstStyle/>
          <a:p>
            <a:r>
              <a:rPr lang="en-US" sz="6000" dirty="0">
                <a:solidFill>
                  <a:schemeClr val="bg1"/>
                </a:solidFill>
              </a:rPr>
              <a:t>Certification path based on platform of choice</a:t>
            </a:r>
          </a:p>
        </p:txBody>
      </p:sp>
    </p:spTree>
    <p:extLst>
      <p:ext uri="{BB962C8B-B14F-4D97-AF65-F5344CB8AC3E}">
        <p14:creationId xmlns:p14="http://schemas.microsoft.com/office/powerpoint/2010/main" val="140014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D1C704-D32F-B8ED-5101-9CC06139117B}"/>
              </a:ext>
            </a:extLst>
          </p:cNvPr>
          <p:cNvSpPr>
            <a:spLocks noGrp="1"/>
          </p:cNvSpPr>
          <p:nvPr>
            <p:ph idx="1"/>
          </p:nvPr>
        </p:nvSpPr>
        <p:spPr>
          <a:xfrm>
            <a:off x="1722784" y="625440"/>
            <a:ext cx="7295320" cy="5607120"/>
          </a:xfrm>
        </p:spPr>
        <p:txBody>
          <a:bodyPr>
            <a:normAutofit lnSpcReduction="10000"/>
          </a:bodyPr>
          <a:lstStyle/>
          <a:p>
            <a:r>
              <a:rPr lang="en-US" sz="2400" dirty="0">
                <a:latin typeface="Consolas" panose="020B0609020204030204" pitchFamily="49" charset="0"/>
              </a:rPr>
              <a:t>Is very commonly mistaken as the roles overlap a lot when it comes to skills</a:t>
            </a:r>
          </a:p>
          <a:p>
            <a:r>
              <a:rPr lang="en-US" sz="2400" b="1" dirty="0">
                <a:latin typeface="Consolas" panose="020B0609020204030204" pitchFamily="49" charset="0"/>
              </a:rPr>
              <a:t>Data Engineer</a:t>
            </a:r>
            <a:r>
              <a:rPr lang="en-US" sz="2400" dirty="0">
                <a:latin typeface="Consolas" panose="020B0609020204030204" pitchFamily="49" charset="0"/>
              </a:rPr>
              <a:t>: Build, maintain the infrastructure for the data streams.</a:t>
            </a:r>
          </a:p>
          <a:p>
            <a:r>
              <a:rPr lang="en-US" sz="2400" b="1" dirty="0">
                <a:latin typeface="Consolas" panose="020B0609020204030204" pitchFamily="49" charset="0"/>
              </a:rPr>
              <a:t>Data Analyst</a:t>
            </a:r>
            <a:r>
              <a:rPr lang="en-US" sz="2400" dirty="0">
                <a:latin typeface="Consolas" panose="020B0609020204030204" pitchFamily="49" charset="0"/>
              </a:rPr>
              <a:t>: Create valuable insights based on the data stream obtained.</a:t>
            </a:r>
          </a:p>
          <a:p>
            <a:r>
              <a:rPr lang="en-US" sz="2400" dirty="0">
                <a:latin typeface="Consolas" panose="020B0609020204030204" pitchFamily="49" charset="0"/>
              </a:rPr>
              <a:t>Both teams work very closely with the business team to achieve the required goal which is to obtain the key point indicator called KPI in short.</a:t>
            </a:r>
          </a:p>
          <a:p>
            <a:r>
              <a:rPr lang="en-US" sz="2400" dirty="0">
                <a:latin typeface="Consolas" panose="020B0609020204030204" pitchFamily="49" charset="0"/>
              </a:rPr>
              <a:t>Data Engineers are the unsung hero when it comes to the line of work while Data Analyst role is transform these data into presentable format obtaining the insights which drives the decision at organization level</a:t>
            </a:r>
          </a:p>
        </p:txBody>
      </p:sp>
      <p:sp>
        <p:nvSpPr>
          <p:cNvPr id="4" name="TextBox 3">
            <a:extLst>
              <a:ext uri="{FF2B5EF4-FFF2-40B4-BE49-F238E27FC236}">
                <a16:creationId xmlns:a16="http://schemas.microsoft.com/office/drawing/2014/main" id="{812EFBC6-AF49-1B77-621B-9773A93BEC5A}"/>
              </a:ext>
            </a:extLst>
          </p:cNvPr>
          <p:cNvSpPr txBox="1"/>
          <p:nvPr/>
        </p:nvSpPr>
        <p:spPr>
          <a:xfrm rot="16200000">
            <a:off x="-2705726" y="2705726"/>
            <a:ext cx="6858002" cy="1446550"/>
          </a:xfrm>
          <a:prstGeom prst="rect">
            <a:avLst/>
          </a:prstGeom>
          <a:solidFill>
            <a:schemeClr val="tx1"/>
          </a:solidFill>
        </p:spPr>
        <p:txBody>
          <a:bodyPr wrap="square" rtlCol="0">
            <a:spAutoFit/>
          </a:bodyPr>
          <a:lstStyle/>
          <a:p>
            <a:r>
              <a:rPr lang="en-US" sz="4400" dirty="0">
                <a:solidFill>
                  <a:schemeClr val="bg1"/>
                </a:solidFill>
              </a:rPr>
              <a:t>Difference between sister role of Data Analyst</a:t>
            </a:r>
          </a:p>
        </p:txBody>
      </p:sp>
      <p:pic>
        <p:nvPicPr>
          <p:cNvPr id="4098" name="Picture 2" descr="One day we'll get the respect we deserve 🥲 : r/dataengineering">
            <a:extLst>
              <a:ext uri="{FF2B5EF4-FFF2-40B4-BE49-F238E27FC236}">
                <a16:creationId xmlns:a16="http://schemas.microsoft.com/office/drawing/2014/main" id="{DC41F332-8230-3518-DA11-BF60A88DA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0793" y="1093306"/>
            <a:ext cx="3147637" cy="351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480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843</TotalTime>
  <Words>1800</Words>
  <Application>Microsoft Office PowerPoint</Application>
  <PresentationFormat>Widescreen</PresentationFormat>
  <Paragraphs>238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(Body)</vt:lpstr>
      <vt:lpstr>Aptos Display</vt:lpstr>
      <vt:lpstr>Arial</vt:lpstr>
      <vt:lpstr>Artifakt Element Black</vt:lpstr>
      <vt:lpstr>Consolas</vt:lpstr>
      <vt:lpstr>Impact</vt:lpstr>
      <vt:lpstr>Office Theme</vt:lpstr>
      <vt:lpstr>Use this QR to access the resources used in the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Agent Not So Lazy</dc:creator>
  <cp:lastModifiedBy>Agent Not So Lazy</cp:lastModifiedBy>
  <cp:revision>9</cp:revision>
  <dcterms:created xsi:type="dcterms:W3CDTF">2024-12-26T17:07:06Z</dcterms:created>
  <dcterms:modified xsi:type="dcterms:W3CDTF">2025-02-04T00:18:13Z</dcterms:modified>
</cp:coreProperties>
</file>