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8" r:id="rId3"/>
    <p:sldId id="321" r:id="rId4"/>
    <p:sldId id="258" r:id="rId5"/>
    <p:sldId id="32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70E8D-226E-5E20-5A3C-4938E5B065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96359B-8182-19CC-F6B6-DBEA0DC098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16E8B-8135-D860-A677-640B3848A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7C298-D1B9-4224-8E17-1E8814974A3A}" type="datetimeFigureOut">
              <a:rPr lang="en-IN" smtClean="0"/>
              <a:t>08-10-2022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78E5D6-A40C-30A2-4DA4-97BD3CA1A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386A7-D797-170F-859A-61B9F310F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AB9E-32EB-4D69-A900-8969E9D78B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409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42220-4E42-0B43-1F6B-DDB930731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057A36-AA7C-7A68-BE80-80B2073FC0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4E190-80FD-2016-2500-E1676D885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7C298-D1B9-4224-8E17-1E8814974A3A}" type="datetimeFigureOut">
              <a:rPr lang="en-IN" smtClean="0"/>
              <a:t>08-10-2022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3221B-2A6C-EBAB-B68F-C5348E2DD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71056-0468-F83D-D8E7-380097D40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AB9E-32EB-4D69-A900-8969E9D78B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1370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41D0E8-BD79-7D1A-BA32-83A4C8345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5B473E-3756-62B1-54CB-AF2CB04532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F2FB44-3C4F-6704-E6B8-B8032D4DB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7C298-D1B9-4224-8E17-1E8814974A3A}" type="datetimeFigureOut">
              <a:rPr lang="en-IN" smtClean="0"/>
              <a:t>08-10-2022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51A32F-8F65-A298-88EC-2DB1B165A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AF9F94-4AC0-6398-6A09-3A5D51DAC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AB9E-32EB-4D69-A900-8969E9D78B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0950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5E1C9-80A3-B46B-BA48-0590C9BEB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B03C4-5DCD-83CD-719D-3238621AD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63F934-C3ED-CD64-9924-6DF629621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7C298-D1B9-4224-8E17-1E8814974A3A}" type="datetimeFigureOut">
              <a:rPr lang="en-IN" smtClean="0"/>
              <a:t>08-10-2022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2A6A5-0065-070F-0F9E-274D2BD76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FFB289-89F2-470B-A860-6C02DD354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AB9E-32EB-4D69-A900-8969E9D78B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8836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77DAE-B391-2BE2-D6CD-471AAF2BC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4D2F51-4F70-CEBE-8BF2-14EE64DD9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6D8F55-BE11-A817-DC6B-251499282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7C298-D1B9-4224-8E17-1E8814974A3A}" type="datetimeFigureOut">
              <a:rPr lang="en-IN" smtClean="0"/>
              <a:t>08-10-2022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E6F5E3-724C-32D4-B3D1-83EF054A7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13BD4-AF12-C058-29B5-9740B84F4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AB9E-32EB-4D69-A900-8969E9D78B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6643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759BA-95E4-39BD-2054-0E8A05AE5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44604-8013-C6DB-0C57-64E06F5BE6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C5116B-AD7C-D02E-3FEE-7F9513ACCA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F26FC-A6F2-1CD0-7A4E-D8FA8DD24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7C298-D1B9-4224-8E17-1E8814974A3A}" type="datetimeFigureOut">
              <a:rPr lang="en-IN" smtClean="0"/>
              <a:t>08-10-2022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7D8D2-5DC2-0443-937F-6D2CFCC62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805F47-74A0-2566-C270-F5910DABC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AB9E-32EB-4D69-A900-8969E9D78B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3397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C8BD3-9B33-8D7F-C2E6-0C3B1B03A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2B9A95-2A33-C05F-A3CB-E728D5E33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4107FB-C9B8-FB01-4C63-72706C6F97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F729C2-8842-C3FA-2D48-77EA901830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3444C2-F189-62A2-1D01-26DD78F5B0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839CB7-54F5-59A2-FDDA-241D08F90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7C298-D1B9-4224-8E17-1E8814974A3A}" type="datetimeFigureOut">
              <a:rPr lang="en-IN" smtClean="0"/>
              <a:t>08-10-2022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7C4506-EC23-F056-0640-D2A3B196A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17E18A-5708-A654-52CF-873F18A11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AB9E-32EB-4D69-A900-8969E9D78B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0265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7F2E9-C81E-B759-079F-DA826362B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179B27-31D4-7FE1-E92F-F3D6090E5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7C298-D1B9-4224-8E17-1E8814974A3A}" type="datetimeFigureOut">
              <a:rPr lang="en-IN" smtClean="0"/>
              <a:t>08-10-2022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171367-7992-0DD6-A217-E107B598C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B72E88-39EB-3B48-3920-8B48EC60A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AB9E-32EB-4D69-A900-8969E9D78B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9597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1D1000-5377-6189-1B8B-3EC9FD5E7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7C298-D1B9-4224-8E17-1E8814974A3A}" type="datetimeFigureOut">
              <a:rPr lang="en-IN" smtClean="0"/>
              <a:t>08-10-2022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1B5E3F-AEA2-4431-309C-CD064FFBC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5BE3F6-961A-075B-EE96-931D220FB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AB9E-32EB-4D69-A900-8969E9D78B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3397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5C6D8-6623-F5E5-87D1-6665AEFF3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E5CE7-9FC0-2B83-564A-9E5AAD650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6A6BE1-3F76-5BD1-22F2-FE36A92157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2C2FB9-E337-5A3D-CB65-E2712371B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7C298-D1B9-4224-8E17-1E8814974A3A}" type="datetimeFigureOut">
              <a:rPr lang="en-IN" smtClean="0"/>
              <a:t>08-10-2022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757DB2-6D44-3FEB-65ED-7F2B5165F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BE8E30-16BF-0264-480A-2A77A6929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AB9E-32EB-4D69-A900-8969E9D78B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0348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5199D-AFCA-5C54-4C43-2BA6A6658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79F599-8D39-189B-6A5C-088E7C5B27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86131E-DC13-A2A0-0300-D2A2B510A2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734FD9-4430-0BD8-40D6-59A319D08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7C298-D1B9-4224-8E17-1E8814974A3A}" type="datetimeFigureOut">
              <a:rPr lang="en-IN" smtClean="0"/>
              <a:t>08-10-2022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EE5C16-5E64-9AB1-4E5E-EE2AE0C02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8C710A-EE82-0904-A604-055C54B4D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AB9E-32EB-4D69-A900-8969E9D78B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4351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F74E94-76F4-12DF-CF1E-7ADA50ECE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A70647-8F04-586D-A290-55FBC8E927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42E4A-7696-3212-E17F-257A4E365A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7C298-D1B9-4224-8E17-1E8814974A3A}" type="datetimeFigureOut">
              <a:rPr lang="en-IN" smtClean="0"/>
              <a:t>08-10-2022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8B23D-8D5C-DF90-5E5E-B0AA305DDE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15765-03DB-02C0-50B7-E31576F522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6AB9E-32EB-4D69-A900-8969E9D78B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2939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8B675-8E51-2EC9-2977-5A01636A1D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Session 5</a:t>
            </a:r>
            <a:br>
              <a:rPr lang="en-US" dirty="0"/>
            </a:br>
            <a:r>
              <a:rPr lang="en-US" dirty="0"/>
              <a:t>Register File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B9222E-38E7-59C0-EAA0-A01872F67C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5406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9D430-F9C6-41E9-9A99-D52F7AB78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Register File Read hardware ( 32 registers)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70250-0779-4D68-B888-800B7B45B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DD5902-81E7-4205-B36D-00D026C76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52843C-E544-4C6B-ADC2-76F2D7DD3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5921" y="1939927"/>
            <a:ext cx="3470715" cy="34124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C92258-F1BE-4885-9CA7-2F69B31559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5140" y="2204864"/>
            <a:ext cx="3204757" cy="2882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185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1DAE2-74D2-4AB8-BCCC-E357EBE9A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Register File write hardware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9FB5F-2664-4BCD-9469-F644AC610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456406-1436-49B9-BC91-744963B6E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33881B-5D18-433E-9F87-E920866E52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1904" y="2304221"/>
            <a:ext cx="4244952" cy="32401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0DAA5F-A496-4952-B25F-E7E3A39D6F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3" y="2483019"/>
            <a:ext cx="3204757" cy="2882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600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108AE-6A23-6312-A496-47541F9BB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file using LogiSim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3B769-AE17-C58A-CAB9-F99ACF7FD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353801" cy="4351338"/>
          </a:xfrm>
        </p:spPr>
        <p:txBody>
          <a:bodyPr/>
          <a:lstStyle/>
          <a:p>
            <a:r>
              <a:rPr lang="en-US" dirty="0"/>
              <a:t>Let size of the register = 4 bits</a:t>
            </a:r>
          </a:p>
          <a:p>
            <a:r>
              <a:rPr lang="en-US" dirty="0"/>
              <a:t>Number of Registers = 4</a:t>
            </a:r>
          </a:p>
          <a:p>
            <a:r>
              <a:rPr lang="en-US" dirty="0"/>
              <a:t>Steps involved</a:t>
            </a:r>
          </a:p>
          <a:p>
            <a:pPr lvl="1"/>
            <a:r>
              <a:rPr lang="en-IN" dirty="0"/>
              <a:t>Design a 2 to 4 Decoder - use analyse circuit and truth table method</a:t>
            </a:r>
          </a:p>
          <a:p>
            <a:pPr lvl="1"/>
            <a:r>
              <a:rPr lang="en-IN" dirty="0"/>
              <a:t>Design MUX ( 4 to 1 multibit ) – use the 4 to1 single bit MUX  and expand it to multibit</a:t>
            </a:r>
          </a:p>
          <a:p>
            <a:pPr lvl="1"/>
            <a:r>
              <a:rPr lang="en-IN" dirty="0"/>
              <a:t>Drag 4 registers from Logisim toolkit and change their data bits to 4</a:t>
            </a:r>
          </a:p>
          <a:p>
            <a:pPr lvl="1"/>
            <a:r>
              <a:rPr lang="en-IN" dirty="0"/>
              <a:t>Drag four  AND gates from </a:t>
            </a:r>
            <a:r>
              <a:rPr lang="en-IN" dirty="0" err="1"/>
              <a:t>Logi</a:t>
            </a:r>
            <a:r>
              <a:rPr lang="en-IN" dirty="0"/>
              <a:t> Sim Toolkit (gate size =narrow, number of input =2)</a:t>
            </a:r>
          </a:p>
          <a:p>
            <a:pPr lvl="1"/>
            <a:r>
              <a:rPr lang="en-IN" dirty="0"/>
              <a:t>Connect all the blocks as shown in the next slide</a:t>
            </a:r>
          </a:p>
        </p:txBody>
      </p:sp>
    </p:spTree>
    <p:extLst>
      <p:ext uri="{BB962C8B-B14F-4D97-AF65-F5344CB8AC3E}">
        <p14:creationId xmlns:p14="http://schemas.microsoft.com/office/powerpoint/2010/main" val="2279831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B5BCB-5026-DE94-28A9-BEF53BC0F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569B1-863A-15C8-54D6-836143B48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E6AE04-37D0-F54E-50E9-5C28BA8DBA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485" t="9931" b="7451"/>
          <a:stretch/>
        </p:blipFill>
        <p:spPr>
          <a:xfrm>
            <a:off x="1492623" y="744071"/>
            <a:ext cx="9104327" cy="5602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496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117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Lab Session 5 Register File</vt:lpstr>
      <vt:lpstr>Register File Read hardware ( 32 registers)</vt:lpstr>
      <vt:lpstr>Register File write hardware</vt:lpstr>
      <vt:lpstr>Register file using LogiSim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Session 5 Register File</dc:title>
  <dc:creator>Manju Mathew</dc:creator>
  <cp:lastModifiedBy>Manju Mathew</cp:lastModifiedBy>
  <cp:revision>4</cp:revision>
  <dcterms:created xsi:type="dcterms:W3CDTF">2022-10-08T03:48:39Z</dcterms:created>
  <dcterms:modified xsi:type="dcterms:W3CDTF">2022-10-08T04:00:27Z</dcterms:modified>
</cp:coreProperties>
</file>