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8" r:id="rId3"/>
    <p:sldId id="321" r:id="rId4"/>
    <p:sldId id="258" r:id="rId5"/>
    <p:sldId id="327" r:id="rId6"/>
    <p:sldId id="323" r:id="rId7"/>
    <p:sldId id="328" r:id="rId8"/>
    <p:sldId id="325" r:id="rId9"/>
    <p:sldId id="329" r:id="rId10"/>
    <p:sldId id="326" r:id="rId11"/>
    <p:sldId id="330" r:id="rId12"/>
    <p:sldId id="33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0E8D-226E-5E20-5A3C-4938E5B06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6359B-8182-19CC-F6B6-DBEA0DC09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16E8B-8135-D860-A677-640B3848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C298-D1B9-4224-8E17-1E8814974A3A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8E5D6-A40C-30A2-4DA4-97BD3CA1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386A7-D797-170F-859A-61B9F310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AB9E-32EB-4D69-A900-8969E9D78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09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42220-4E42-0B43-1F6B-DDB93073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57A36-AA7C-7A68-BE80-80B2073FC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4E190-80FD-2016-2500-E1676D885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C298-D1B9-4224-8E17-1E8814974A3A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3221B-2A6C-EBAB-B68F-C5348E2D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71056-0468-F83D-D8E7-380097D4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AB9E-32EB-4D69-A900-8969E9D78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37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41D0E8-BD79-7D1A-BA32-83A4C8345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B473E-3756-62B1-54CB-AF2CB0453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2FB44-3C4F-6704-E6B8-B8032D4DB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C298-D1B9-4224-8E17-1E8814974A3A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1A32F-8F65-A298-88EC-2DB1B165A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F9F94-4AC0-6398-6A09-3A5D51DA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AB9E-32EB-4D69-A900-8969E9D78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95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5E1C9-80A3-B46B-BA48-0590C9BEB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B03C4-5DCD-83CD-719D-3238621AD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3F934-C3ED-CD64-9924-6DF629621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C298-D1B9-4224-8E17-1E8814974A3A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2A6A5-0065-070F-0F9E-274D2BD76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FB289-89F2-470B-A860-6C02DD35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AB9E-32EB-4D69-A900-8969E9D78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83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7DAE-B391-2BE2-D6CD-471AAF2BC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D2F51-4F70-CEBE-8BF2-14EE64DD9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D8F55-BE11-A817-DC6B-251499282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C298-D1B9-4224-8E17-1E8814974A3A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6F5E3-724C-32D4-B3D1-83EF054A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13BD4-AF12-C058-29B5-9740B84F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AB9E-32EB-4D69-A900-8969E9D78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64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59BA-95E4-39BD-2054-0E8A05AE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44604-8013-C6DB-0C57-64E06F5BE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5116B-AD7C-D02E-3FEE-7F9513ACC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F26FC-A6F2-1CD0-7A4E-D8FA8DD2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C298-D1B9-4224-8E17-1E8814974A3A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7D8D2-5DC2-0443-937F-6D2CFCC6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05F47-74A0-2566-C270-F5910DABC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AB9E-32EB-4D69-A900-8969E9D78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39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8BD3-9B33-8D7F-C2E6-0C3B1B03A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B9A95-2A33-C05F-A3CB-E728D5E33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107FB-C9B8-FB01-4C63-72706C6F9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F729C2-8842-C3FA-2D48-77EA90183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3444C2-F189-62A2-1D01-26DD78F5B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839CB7-54F5-59A2-FDDA-241D08F9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C298-D1B9-4224-8E17-1E8814974A3A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7C4506-EC23-F056-0640-D2A3B196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7E18A-5708-A654-52CF-873F18A1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AB9E-32EB-4D69-A900-8969E9D78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26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F2E9-C81E-B759-079F-DA826362B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79B27-31D4-7FE1-E92F-F3D6090E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C298-D1B9-4224-8E17-1E8814974A3A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71367-7992-0DD6-A217-E107B598C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72E88-39EB-3B48-3920-8B48EC60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AB9E-32EB-4D69-A900-8969E9D78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59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1D1000-5377-6189-1B8B-3EC9FD5E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C298-D1B9-4224-8E17-1E8814974A3A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B5E3F-AEA2-4431-309C-CD064FFBC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BE3F6-961A-075B-EE96-931D220F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AB9E-32EB-4D69-A900-8969E9D78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39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C6D8-6623-F5E5-87D1-6665AEFF3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E5CE7-9FC0-2B83-564A-9E5AAD650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A6BE1-3F76-5BD1-22F2-FE36A9215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C2FB9-E337-5A3D-CB65-E2712371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C298-D1B9-4224-8E17-1E8814974A3A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57DB2-6D44-3FEB-65ED-7F2B5165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E8E30-16BF-0264-480A-2A77A692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AB9E-32EB-4D69-A900-8969E9D78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34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199D-AFCA-5C54-4C43-2BA6A665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79F599-8D39-189B-6A5C-088E7C5B2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6131E-DC13-A2A0-0300-D2A2B510A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34FD9-4430-0BD8-40D6-59A319D08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C298-D1B9-4224-8E17-1E8814974A3A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E5C16-5E64-9AB1-4E5E-EE2AE0C0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C710A-EE82-0904-A604-055C54B4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AB9E-32EB-4D69-A900-8969E9D78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35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F74E94-76F4-12DF-CF1E-7ADA50ECE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70647-8F04-586D-A290-55FBC8E92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42E4A-7696-3212-E17F-257A4E365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7C298-D1B9-4224-8E17-1E8814974A3A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8B23D-8D5C-DF90-5E5E-B0AA305DD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15765-03DB-02C0-50B7-E31576F52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6AB9E-32EB-4D69-A900-8969E9D78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93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8B675-8E51-2EC9-2977-5A01636A1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Session </a:t>
            </a:r>
            <a:r>
              <a:rPr lang="en-US" dirty="0" smtClean="0"/>
              <a:t>6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Register File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9222E-38E7-59C0-EAA0-A01872F67C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5406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58286-6A36-4688-E43D-52CAB8CC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4978C-3654-E09B-EE7A-C706F5C77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3EBC6C-7FC4-5B7F-61C8-DBD03FB1D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35" b="7712"/>
          <a:stretch/>
        </p:blipFill>
        <p:spPr>
          <a:xfrm>
            <a:off x="838200" y="264459"/>
            <a:ext cx="9663953" cy="632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11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E18AB-3C46-191D-F119-8C56B7F1C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ALU and Register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D51EE-D5C1-A31E-3312-8767DC030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020"/>
            <a:ext cx="10515600" cy="49428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Test and verify the register file</a:t>
            </a:r>
          </a:p>
          <a:p>
            <a:r>
              <a:rPr lang="en-US" dirty="0"/>
              <a:t>Remove the output variables ‘readport1’ and readport2 from the register file</a:t>
            </a:r>
          </a:p>
          <a:p>
            <a:r>
              <a:rPr lang="en-US" dirty="0"/>
              <a:t>Drag one block of 4 bit ALU</a:t>
            </a:r>
          </a:p>
          <a:p>
            <a:r>
              <a:rPr lang="en-US" dirty="0"/>
              <a:t>Connect the output of MUX 1 of the register file to 4 bit data input A </a:t>
            </a:r>
          </a:p>
          <a:p>
            <a:r>
              <a:rPr lang="en-US" dirty="0"/>
              <a:t>Connect the second output to data input B of ALU</a:t>
            </a:r>
          </a:p>
          <a:p>
            <a:r>
              <a:rPr lang="en-US" dirty="0"/>
              <a:t>Provide 4 bit constant input , </a:t>
            </a:r>
            <a:r>
              <a:rPr lang="en-US" dirty="0" err="1"/>
              <a:t>Cin</a:t>
            </a:r>
            <a:r>
              <a:rPr lang="en-US" dirty="0"/>
              <a:t> and three select inputs for ALU</a:t>
            </a:r>
          </a:p>
          <a:p>
            <a:r>
              <a:rPr lang="en-US" dirty="0"/>
              <a:t>Provide required output ports for ALU</a:t>
            </a:r>
          </a:p>
          <a:p>
            <a:r>
              <a:rPr lang="en-US" dirty="0"/>
              <a:t>Test and verify the total circuit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8643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B72D-E729-504D-19EC-DF320946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2C3FB-8D22-9357-8639-02DC86707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BDEAE5-8CA5-9A9B-4420-5D3056163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41" t="-3821" r="-518" b="5891"/>
          <a:stretch/>
        </p:blipFill>
        <p:spPr>
          <a:xfrm>
            <a:off x="917801" y="-771323"/>
            <a:ext cx="9958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6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9D430-F9C6-41E9-9A99-D52F7AB78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File Read hardware ( 32 registers)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70250-0779-4D68-B888-800B7B45B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D5902-81E7-4205-B36D-00D026C7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52843C-E544-4C6B-ADC2-76F2D7DD3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21" y="1939927"/>
            <a:ext cx="3470715" cy="3412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C92258-F1BE-4885-9CA7-2F69B3155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140" y="2204864"/>
            <a:ext cx="3204757" cy="288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8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DAE2-74D2-4AB8-BCCC-E357EBE9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File write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9FB5F-2664-4BCD-9469-F644AC610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56406-1436-49B9-BC91-744963B6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33881B-5D18-433E-9F87-E920866E5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04" y="2304221"/>
            <a:ext cx="4244952" cy="32401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0DAA5F-A496-4952-B25F-E7E3A39D6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3" y="2483019"/>
            <a:ext cx="3204757" cy="288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0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108AE-6A23-6312-A496-47541F9B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file using LogiSim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3B769-AE17-C58A-CAB9-F99ACF7FD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/>
          <a:lstStyle/>
          <a:p>
            <a:r>
              <a:rPr lang="en-US" dirty="0"/>
              <a:t>Let size of the register = 4 bits</a:t>
            </a:r>
          </a:p>
          <a:p>
            <a:r>
              <a:rPr lang="en-US" dirty="0"/>
              <a:t>Number of Registers = 4</a:t>
            </a:r>
          </a:p>
          <a:p>
            <a:r>
              <a:rPr lang="en-US" dirty="0"/>
              <a:t>Steps involved</a:t>
            </a:r>
          </a:p>
          <a:p>
            <a:pPr lvl="1"/>
            <a:r>
              <a:rPr lang="en-IN" dirty="0"/>
              <a:t>Design a 2 to 4 Decoder - use analyse circuit and truth table method</a:t>
            </a:r>
          </a:p>
          <a:p>
            <a:pPr lvl="1"/>
            <a:r>
              <a:rPr lang="en-IN" dirty="0"/>
              <a:t>Design MUX ( 4 to 1 multibit ) – use the 4 to1 single bit MUX  and expand it to multibit</a:t>
            </a:r>
          </a:p>
          <a:p>
            <a:pPr lvl="1"/>
            <a:r>
              <a:rPr lang="en-IN" dirty="0"/>
              <a:t>Drag 4 registers from Logisim toolkit and change their data bits to 4</a:t>
            </a:r>
          </a:p>
          <a:p>
            <a:pPr lvl="1"/>
            <a:r>
              <a:rPr lang="en-IN" dirty="0"/>
              <a:t>Drag four  AND gates from </a:t>
            </a:r>
            <a:r>
              <a:rPr lang="en-IN" dirty="0" err="1"/>
              <a:t>Logi</a:t>
            </a:r>
            <a:r>
              <a:rPr lang="en-IN" dirty="0"/>
              <a:t> Sim Toolkit (gate size =narrow, number of input =2)</a:t>
            </a:r>
          </a:p>
          <a:p>
            <a:pPr lvl="1"/>
            <a:r>
              <a:rPr lang="en-IN" dirty="0"/>
              <a:t>Connect all the blocks</a:t>
            </a:r>
          </a:p>
          <a:p>
            <a:pPr lvl="1"/>
            <a:r>
              <a:rPr lang="en-IN" dirty="0"/>
              <a:t>Implement all circuits in the existing file ( </a:t>
            </a:r>
            <a:r>
              <a:rPr lang="en-IN" dirty="0" err="1"/>
              <a:t>expt</a:t>
            </a:r>
            <a:r>
              <a:rPr lang="en-IN" dirty="0"/>
              <a:t> 4)</a:t>
            </a:r>
          </a:p>
        </p:txBody>
      </p:sp>
    </p:spTree>
    <p:extLst>
      <p:ext uri="{BB962C8B-B14F-4D97-AF65-F5344CB8AC3E}">
        <p14:creationId xmlns:p14="http://schemas.microsoft.com/office/powerpoint/2010/main" val="227983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E4649-9A97-F1C8-29D4-617984B0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06312-AF8B-3E69-4E08-6E47F9219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Project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Analyse</a:t>
            </a:r>
            <a:r>
              <a:rPr lang="en-US" dirty="0">
                <a:sym typeface="Wingdings" panose="05000000000000000000" pitchFamily="2" charset="2"/>
              </a:rPr>
              <a:t> circuit</a:t>
            </a:r>
          </a:p>
          <a:p>
            <a:r>
              <a:rPr lang="en-US" dirty="0">
                <a:sym typeface="Wingdings" panose="05000000000000000000" pitchFamily="2" charset="2"/>
              </a:rPr>
              <a:t>Add S0 and S1 as input</a:t>
            </a:r>
          </a:p>
          <a:p>
            <a:r>
              <a:rPr lang="en-US" dirty="0">
                <a:sym typeface="Wingdings" panose="05000000000000000000" pitchFamily="2" charset="2"/>
              </a:rPr>
              <a:t>D0,D1,D2 and D3 as output</a:t>
            </a:r>
          </a:p>
          <a:p>
            <a:r>
              <a:rPr lang="en-US" dirty="0">
                <a:sym typeface="Wingdings" panose="05000000000000000000" pitchFamily="2" charset="2"/>
              </a:rPr>
              <a:t>Go to truth table</a:t>
            </a:r>
          </a:p>
          <a:p>
            <a:r>
              <a:rPr lang="en-US" dirty="0">
                <a:sym typeface="Wingdings" panose="05000000000000000000" pitchFamily="2" charset="2"/>
              </a:rPr>
              <a:t>Change the output values as per the truth table of 2 to 4 decoder</a:t>
            </a:r>
          </a:p>
          <a:p>
            <a:r>
              <a:rPr lang="en-US" dirty="0">
                <a:sym typeface="Wingdings" panose="05000000000000000000" pitchFamily="2" charset="2"/>
              </a:rPr>
              <a:t>Build the circuit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60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7FABE-4B31-337F-4035-6909A2F2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79699-7A1F-8900-A339-F135CCD8B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7308C1-40D0-3DD6-390E-3132C0A72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00" t="423" r="1100" b="6214"/>
          <a:stretch/>
        </p:blipFill>
        <p:spPr>
          <a:xfrm>
            <a:off x="654425" y="1356471"/>
            <a:ext cx="9780494" cy="51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82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0834-3815-75CB-245D-427413335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Multibit MUX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C926E-E929-4E89-447A-0A37F5536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>
                <a:sym typeface="Wingdings" panose="05000000000000000000" pitchFamily="2" charset="2"/>
              </a:rPr>
              <a:t> add circuit</a:t>
            </a:r>
            <a:endParaRPr lang="en-US" dirty="0"/>
          </a:p>
          <a:p>
            <a:r>
              <a:rPr lang="en-US" dirty="0"/>
              <a:t>Drag 4 blocks of 4 to 1 single bit MUX</a:t>
            </a:r>
          </a:p>
          <a:p>
            <a:r>
              <a:rPr lang="en-US" dirty="0"/>
              <a:t>Give four input variables with data bits =4 ( input A,B</a:t>
            </a:r>
          </a:p>
          <a:p>
            <a:r>
              <a:rPr lang="en-US" dirty="0"/>
              <a:t>Connect the inputs through splitters ( fan out = 4, bit width in =4)</a:t>
            </a:r>
          </a:p>
          <a:p>
            <a:r>
              <a:rPr lang="en-US" dirty="0"/>
              <a:t>Provide two select inputs S0 and S1 to all blocks</a:t>
            </a:r>
          </a:p>
          <a:p>
            <a:r>
              <a:rPr lang="en-IN" dirty="0"/>
              <a:t>Take the final output through a splitter</a:t>
            </a:r>
          </a:p>
          <a:p>
            <a:r>
              <a:rPr lang="en-IN" dirty="0"/>
              <a:t>Give proper labels to all input and output variables</a:t>
            </a:r>
          </a:p>
        </p:txBody>
      </p:sp>
    </p:spTree>
    <p:extLst>
      <p:ext uri="{BB962C8B-B14F-4D97-AF65-F5344CB8AC3E}">
        <p14:creationId xmlns:p14="http://schemas.microsoft.com/office/powerpoint/2010/main" val="2646127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45A7-ACB0-E22A-9DC4-AACA9444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to 1 </a:t>
            </a:r>
            <a:r>
              <a:rPr lang="en-US" dirty="0" err="1"/>
              <a:t>MultiBit</a:t>
            </a:r>
            <a:r>
              <a:rPr lang="en-US" dirty="0"/>
              <a:t> MUX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A0308-2F4A-823D-07B7-1ACA375DE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19B149-8C74-EA9A-29C8-728B4E9D82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82" b="7898"/>
          <a:stretch/>
        </p:blipFill>
        <p:spPr>
          <a:xfrm>
            <a:off x="1143832" y="1586752"/>
            <a:ext cx="9586921" cy="45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16D8-7C13-6D0C-0FB2-0620929D9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32600-F60F-B813-30C5-EA4B16C9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Drag 4 register blocks from memory folder of Logisim toolkit</a:t>
            </a:r>
          </a:p>
          <a:p>
            <a:r>
              <a:rPr lang="en-US" dirty="0"/>
              <a:t>Set their data bits =4</a:t>
            </a:r>
          </a:p>
          <a:p>
            <a:r>
              <a:rPr lang="en-US" dirty="0"/>
              <a:t>Drag 4 AND gates from Gates folder</a:t>
            </a:r>
          </a:p>
          <a:p>
            <a:r>
              <a:rPr lang="en-US" dirty="0"/>
              <a:t>Drag 1 block of 2 to 4 Decoder</a:t>
            </a:r>
          </a:p>
          <a:p>
            <a:r>
              <a:rPr lang="en-US" dirty="0"/>
              <a:t>Connect output of AND gate to enable pin of each register</a:t>
            </a:r>
          </a:p>
          <a:p>
            <a:r>
              <a:rPr lang="en-US" dirty="0"/>
              <a:t>Drag clock input from wiring folder</a:t>
            </a:r>
          </a:p>
          <a:p>
            <a:r>
              <a:rPr lang="en-US" dirty="0"/>
              <a:t>Connect clock to clock pin of each register ( denoted as a triangle on the block)</a:t>
            </a:r>
          </a:p>
          <a:p>
            <a:r>
              <a:rPr lang="en-US" dirty="0"/>
              <a:t>Drag 2 units of multibit MUX</a:t>
            </a:r>
          </a:p>
          <a:p>
            <a:r>
              <a:rPr lang="en-US" dirty="0"/>
              <a:t>Complete the connections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9276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397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Lab Session 6 Register File</vt:lpstr>
      <vt:lpstr>Register File Read hardware ( 32 registers)</vt:lpstr>
      <vt:lpstr>Register File write hardware</vt:lpstr>
      <vt:lpstr>Register file using LogiSim</vt:lpstr>
      <vt:lpstr>Decoder Design</vt:lpstr>
      <vt:lpstr>Decoder</vt:lpstr>
      <vt:lpstr>Multibit MUX</vt:lpstr>
      <vt:lpstr>4 to 1 MultiBit MUX</vt:lpstr>
      <vt:lpstr>Register File</vt:lpstr>
      <vt:lpstr>PowerPoint Presentation</vt:lpstr>
      <vt:lpstr>Combining ALU and Register file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Session 5 Register File</dc:title>
  <dc:creator>Manju Mathew</dc:creator>
  <cp:lastModifiedBy>User16</cp:lastModifiedBy>
  <cp:revision>17</cp:revision>
  <dcterms:created xsi:type="dcterms:W3CDTF">2022-10-08T03:48:39Z</dcterms:created>
  <dcterms:modified xsi:type="dcterms:W3CDTF">2023-11-21T10:01:23Z</dcterms:modified>
</cp:coreProperties>
</file>