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9/14/17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DD3A306-FE34-4252-A93B-88C2D29B792B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38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39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LevelClick to edit Master text styles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40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9/14/17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41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42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485BC9-B727-44D4-97E5-24AA845E7A96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389640" y="1122480"/>
            <a:ext cx="427788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</a:t>
            </a:r>
            <a:r>
              <a:rPr b="0" lang="en-US" sz="4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조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6315480" y="3602160"/>
            <a:ext cx="43520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김학균</a:t>
            </a:r>
            <a:r>
              <a:rPr b="0" lang="en-US" sz="2000" spc="-1" strike="noStrike" cap="all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 </a:t>
            </a:r>
            <a:r>
              <a:rPr b="0" lang="en-US" sz="2000" spc="-1" strike="noStrike" cap="all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Tw Cen MT"/>
                <a:ea typeface="맑은 고딕"/>
              </a:rPr>
              <a:t>김해울</a:t>
            </a:r>
            <a:r>
              <a:rPr b="0" lang="en-US" sz="2000" spc="-1" strike="noStrike" cap="all">
                <a:solidFill>
                  <a:srgbClr val="82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 남경태 노용준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그림 4" descr=""/>
          <p:cNvPicPr/>
          <p:nvPr/>
        </p:nvPicPr>
        <p:blipFill>
          <a:blip r:embed="rId1"/>
          <a:stretch/>
        </p:blipFill>
        <p:spPr>
          <a:xfrm>
            <a:off x="238320" y="2732760"/>
            <a:ext cx="5649840" cy="2142720"/>
          </a:xfrm>
          <a:prstGeom prst="rect">
            <a:avLst/>
          </a:prstGeom>
          <a:ln w="1908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3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Find </a:t>
            </a: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구현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35" name="그림 7" descr=""/>
          <p:cNvPicPr/>
          <p:nvPr/>
        </p:nvPicPr>
        <p:blipFill>
          <a:blip r:embed="rId2"/>
          <a:stretch/>
        </p:blipFill>
        <p:spPr>
          <a:xfrm>
            <a:off x="6021360" y="1523880"/>
            <a:ext cx="5779800" cy="455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FIND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구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구현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len(parse) == 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가 아니면 에러처리를 하도록 했습니다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len(parse) == 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일때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Parse[1] == ‘name’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이면 출력하도록하고 그외에 단어가 오면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에러를 출력하도록 했습니다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Add </a:t>
            </a: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구현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12" name="그림 4" descr=""/>
          <p:cNvPicPr/>
          <p:nvPr/>
        </p:nvPicPr>
        <p:blipFill>
          <a:blip r:embed="rId1"/>
          <a:stretch/>
        </p:blipFill>
        <p:spPr>
          <a:xfrm>
            <a:off x="1371600" y="1743120"/>
            <a:ext cx="10231920" cy="1100160"/>
          </a:xfrm>
          <a:prstGeom prst="rect">
            <a:avLst/>
          </a:prstGeom>
          <a:ln>
            <a:noFill/>
          </a:ln>
        </p:spPr>
      </p:pic>
      <p:pic>
        <p:nvPicPr>
          <p:cNvPr id="213" name="그림 6" descr=""/>
          <p:cNvPicPr/>
          <p:nvPr/>
        </p:nvPicPr>
        <p:blipFill>
          <a:blip r:embed="rId2"/>
          <a:stretch/>
        </p:blipFill>
        <p:spPr>
          <a:xfrm>
            <a:off x="1371600" y="3333600"/>
            <a:ext cx="10314360" cy="233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Add </a:t>
            </a: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구현 내용 및 한계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'Score'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랑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'Age'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에 영어나 한글 실수 입력 시 예외처리가 됨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'NAME'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입력 란에 정수를 입력할 시 오류가 뜨지 않음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그림 4" descr=""/>
          <p:cNvPicPr/>
          <p:nvPr/>
        </p:nvPicPr>
        <p:blipFill>
          <a:blip r:embed="rId1"/>
          <a:stretch/>
        </p:blipFill>
        <p:spPr>
          <a:xfrm>
            <a:off x="447840" y="2549880"/>
            <a:ext cx="5544360" cy="2251080"/>
          </a:xfrm>
          <a:prstGeom prst="rect">
            <a:avLst/>
          </a:prstGeom>
          <a:ln w="1908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1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Del </a:t>
            </a: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구현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18" name="그림 7" descr=""/>
          <p:cNvPicPr/>
          <p:nvPr/>
        </p:nvPicPr>
        <p:blipFill>
          <a:blip r:embed="rId2"/>
          <a:stretch/>
        </p:blipFill>
        <p:spPr>
          <a:xfrm>
            <a:off x="6335640" y="1631160"/>
            <a:ext cx="5671080" cy="408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DEL </a:t>
            </a: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구현 및 한계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만약에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len(parse)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가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가 아니라면 모두 오류로 판단해서 에러 처리한다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.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만약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len(parse)==2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일시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del 4, del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등이 올 수 있다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그러므로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parse[1]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과연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scdb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에 있는것과 똑같은지 비교를 한다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. 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만약에 같다면 삭제시키고 안같다면 다음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'Name'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으로 넘어간다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＊한계점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: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코드를 더 간단하게 줄이지 못한 점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그림 4" descr=""/>
          <p:cNvPicPr/>
          <p:nvPr/>
        </p:nvPicPr>
        <p:blipFill>
          <a:blip r:embed="rId1"/>
          <a:stretch/>
        </p:blipFill>
        <p:spPr>
          <a:xfrm>
            <a:off x="6308280" y="1486080"/>
            <a:ext cx="4689000" cy="1184040"/>
          </a:xfrm>
          <a:prstGeom prst="rect">
            <a:avLst/>
          </a:prstGeom>
          <a:ln w="19080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algn="t" blurRad="88900" dir="5400000" dist="38100" rotWithShape="0">
              <a:srgbClr val="000000">
                <a:alpha val="40000"/>
              </a:srgbClr>
            </a:outerShdw>
          </a:effectLst>
        </p:spPr>
      </p:pic>
      <p:sp>
        <p:nvSpPr>
          <p:cNvPr id="222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Show </a:t>
            </a: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구현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23" name="그림 7" descr=""/>
          <p:cNvPicPr/>
          <p:nvPr/>
        </p:nvPicPr>
        <p:blipFill>
          <a:blip r:embed="rId2"/>
          <a:stretch/>
        </p:blipFill>
        <p:spPr>
          <a:xfrm>
            <a:off x="352440" y="3019320"/>
            <a:ext cx="5459040" cy="1348920"/>
          </a:xfrm>
          <a:prstGeom prst="rect">
            <a:avLst/>
          </a:prstGeom>
          <a:ln>
            <a:noFill/>
          </a:ln>
        </p:spPr>
      </p:pic>
      <p:pic>
        <p:nvPicPr>
          <p:cNvPr id="224" name="그림 10" descr=""/>
          <p:cNvPicPr/>
          <p:nvPr/>
        </p:nvPicPr>
        <p:blipFill>
          <a:blip r:embed="rId3"/>
          <a:stretch/>
        </p:blipFill>
        <p:spPr>
          <a:xfrm>
            <a:off x="6308280" y="2886120"/>
            <a:ext cx="4729680" cy="372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Show </a:t>
            </a: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구현 및 한계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SHOW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뒤에 나올 단어들이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age, score, name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으로 한정되어있기 때문에 그 외의 단어가 들어오면 에러처리를 하도록 하였습니다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.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Ex) Score Age Name 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을 제외한 영어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,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한글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,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실수 등 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Inc </a:t>
            </a:r>
            <a:r>
              <a:rPr b="0" lang="en-US" sz="36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구현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28" name="그림 4" descr=""/>
          <p:cNvPicPr/>
          <p:nvPr/>
        </p:nvPicPr>
        <p:blipFill>
          <a:blip r:embed="rId1"/>
          <a:stretch/>
        </p:blipFill>
        <p:spPr>
          <a:xfrm>
            <a:off x="5466600" y="975600"/>
            <a:ext cx="6142320" cy="2104560"/>
          </a:xfrm>
          <a:prstGeom prst="rect">
            <a:avLst/>
          </a:prstGeom>
          <a:ln>
            <a:noFill/>
          </a:ln>
        </p:spPr>
      </p:pic>
      <p:pic>
        <p:nvPicPr>
          <p:cNvPr id="229" name="그림 6" descr=""/>
          <p:cNvPicPr/>
          <p:nvPr/>
        </p:nvPicPr>
        <p:blipFill>
          <a:blip r:embed="rId2"/>
          <a:stretch/>
        </p:blipFill>
        <p:spPr>
          <a:xfrm>
            <a:off x="5971320" y="3228840"/>
            <a:ext cx="5004000" cy="3437280"/>
          </a:xfrm>
          <a:prstGeom prst="rect">
            <a:avLst/>
          </a:prstGeom>
          <a:ln>
            <a:noFill/>
          </a:ln>
        </p:spPr>
      </p:pic>
      <p:pic>
        <p:nvPicPr>
          <p:cNvPr id="230" name="그림 8" descr=""/>
          <p:cNvPicPr/>
          <p:nvPr/>
        </p:nvPicPr>
        <p:blipFill>
          <a:blip r:embed="rId3"/>
          <a:stretch/>
        </p:blipFill>
        <p:spPr>
          <a:xfrm>
            <a:off x="476280" y="3072240"/>
            <a:ext cx="4733280" cy="83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INC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구현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구현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i[‘Name’]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과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parse[1]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 같지 않다면 오류를 출력하고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Score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란에 정수 외 다른 모든 것을 입력 시 오류가 출력되도록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2017-09-14T11:46:53Z</dcterms:modified>
  <cp:revision>2</cp:revision>
  <dc:subject/>
  <dc:title>2조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9</vt:i4>
  </property>
</Properties>
</file>