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C34"/>
    <a:srgbClr val="BF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3AA3F-E377-4D1E-890F-E8A95150FBBF}" type="datetimeFigureOut">
              <a:rPr lang="en-ID" smtClean="0"/>
              <a:t>17/10/2024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9F3DC-93C2-47FB-8B0B-BA92844A88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66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9F3DC-93C2-47FB-8B0B-BA92844A884D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1771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6AF54-6A1B-E60D-7D5A-A3462406A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6CB60-A7B8-B19B-372E-6710B20FC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ADD9C-7665-AD91-4B50-4189917A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CF10-A8FD-4A5C-9FDD-A608707EB92A}" type="datetimeFigureOut">
              <a:rPr lang="en-ID" smtClean="0"/>
              <a:t>17/10/2024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50FB7-2957-70BC-1512-2083C2DD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D4C72-4D6B-04E7-47CA-CFB8F968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2223-C9E4-4337-AC1F-1F631950C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446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CE644-085A-8E81-148A-14E5D852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11EB8-21DF-62B8-843D-E33AF1027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58C02-EA92-DD60-FD86-521F7E951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CF10-A8FD-4A5C-9FDD-A608707EB92A}" type="datetimeFigureOut">
              <a:rPr lang="en-ID" smtClean="0"/>
              <a:t>17/10/2024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0EB19-F127-DAA1-9EF5-725AF421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E2319-9564-5D67-B9EC-99FE2C21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2223-C9E4-4337-AC1F-1F631950C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378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708A4A-7029-CE17-5E1A-513C2971B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F82BF-723C-154F-DE61-44B5F5D2D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D1173-D0D0-FB94-2ADF-F8BB2711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CF10-A8FD-4A5C-9FDD-A608707EB92A}" type="datetimeFigureOut">
              <a:rPr lang="en-ID" smtClean="0"/>
              <a:t>17/10/2024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08EA7-9A18-64D4-56B6-A37FAE38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B3413-CFB3-CD04-D1AE-936F56C7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2223-C9E4-4337-AC1F-1F631950C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717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44EC-6CDD-0B9B-027E-8E19079E3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B82B3-D387-4A4B-8899-DF720BE89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BD812-AB35-B2E0-B819-12DF572FA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CF10-A8FD-4A5C-9FDD-A608707EB92A}" type="datetimeFigureOut">
              <a:rPr lang="en-ID" smtClean="0"/>
              <a:t>17/10/2024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74BCE-ACF7-28EC-F8C2-A90DD05A3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53860-2D2F-24F9-6175-BDA188C6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2223-C9E4-4337-AC1F-1F631950C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519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212EF-33B0-A9E2-D2C8-7ECEE6A5E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90566-38E4-9E78-C889-CB9AAB1E3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3FA4D-3E18-ABC7-2DD3-2021CE58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CF10-A8FD-4A5C-9FDD-A608707EB92A}" type="datetimeFigureOut">
              <a:rPr lang="en-ID" smtClean="0"/>
              <a:t>17/10/2024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D307F-1331-5035-11C1-2960C547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A2665-CBCB-DBC5-E150-B55DDBD5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2223-C9E4-4337-AC1F-1F631950C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24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1C26-236B-460F-A4B1-43F67D77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70637-D734-58C8-7AA1-E77000036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6764E-6628-EFD8-7611-17A0922DB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DCB41-6AD6-6AA3-0566-D540609B2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CF10-A8FD-4A5C-9FDD-A608707EB92A}" type="datetimeFigureOut">
              <a:rPr lang="en-ID" smtClean="0"/>
              <a:t>17/10/2024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ED990-DD33-176F-C0CD-B0DA4628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F32E4-39BF-E13A-EAF2-3C870A87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2223-C9E4-4337-AC1F-1F631950C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886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E754-623F-8375-5E70-0A3C6E13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00E82-20F3-495C-0B5C-BCE521DE5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256D1-FCBA-1A1E-6EDA-B2F66309E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C1BC38-D38A-444F-BB50-8F0CA67E1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756AD-6EF4-384C-5641-A3D860ECE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912DA-EBFB-029F-1DDF-09D60ACA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CF10-A8FD-4A5C-9FDD-A608707EB92A}" type="datetimeFigureOut">
              <a:rPr lang="en-ID" smtClean="0"/>
              <a:t>17/10/2024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900A6A-117B-2A20-6199-42B3DCEB5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91DEF-74C6-43BE-3A7D-AAD042DE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2223-C9E4-4337-AC1F-1F631950C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503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DB7EE-689E-AAC5-B2CE-BA089169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353B25-ACA2-B3FC-DD80-5E3DF7CD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CF10-A8FD-4A5C-9FDD-A608707EB92A}" type="datetimeFigureOut">
              <a:rPr lang="en-ID" smtClean="0"/>
              <a:t>17/10/2024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5C56E-7A4E-9B1D-D9B5-5D72A5CB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61B5D-8F07-CE5A-CF36-EDA380E2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2223-C9E4-4337-AC1F-1F631950C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63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8A731-A27D-9D7D-7B0B-024069C16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CF10-A8FD-4A5C-9FDD-A608707EB92A}" type="datetimeFigureOut">
              <a:rPr lang="en-ID" smtClean="0"/>
              <a:t>17/10/2024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4D6089-C70F-E2CF-977E-C72F0D8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59F30-5F40-E86D-0FC0-6EC7381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2223-C9E4-4337-AC1F-1F631950C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026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19DA-64B7-A082-C256-2CF0AD1A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E5AA7-679E-3432-DB9B-AAD7AC18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15664-FDCD-0491-EFDE-55E20BBE7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0B052-0FB6-9E67-9C1F-6D2DA5688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CF10-A8FD-4A5C-9FDD-A608707EB92A}" type="datetimeFigureOut">
              <a:rPr lang="en-ID" smtClean="0"/>
              <a:t>17/10/2024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C8FA1-CEC9-6F71-CD54-3C419C15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A234E-FF1A-24DE-79E3-08276F7E3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2223-C9E4-4337-AC1F-1F631950C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466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FDF8B-C424-5FDE-93EC-672AEFAB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399A50-E23C-BC1F-469B-767E92E51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D0598-56A0-23D2-3210-E37714EA3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4986E-E74D-BA58-7146-A8B65BFC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CF10-A8FD-4A5C-9FDD-A608707EB92A}" type="datetimeFigureOut">
              <a:rPr lang="en-ID" smtClean="0"/>
              <a:t>17/10/2024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E426F-81FC-1E5B-C33E-F71CBCAC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F7D79-8068-7AAD-54BB-016845AF6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2223-C9E4-4337-AC1F-1F631950C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004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F8FA42-2803-CF3A-3981-EB23BCA28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8C626-FAAB-A652-69EF-DB86614A1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1B04D-726B-ED0B-D23F-F6EB68968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CF10-A8FD-4A5C-9FDD-A608707EB92A}" type="datetimeFigureOut">
              <a:rPr lang="en-ID" smtClean="0"/>
              <a:t>17/10/2024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EB9AD-EF32-3B45-F1C7-91C0B4E1E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9B6D7-D188-B85E-6FBD-96792D9C1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E2223-C9E4-4337-AC1F-1F631950C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476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C8B52B-0CE5-41FA-3941-143B05E8AB39}"/>
              </a:ext>
            </a:extLst>
          </p:cNvPr>
          <p:cNvSpPr/>
          <p:nvPr/>
        </p:nvSpPr>
        <p:spPr>
          <a:xfrm>
            <a:off x="3226460" y="1728486"/>
            <a:ext cx="1307939" cy="46182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870A121-F158-41D0-19F8-90A8B5D96F34}"/>
              </a:ext>
            </a:extLst>
          </p:cNvPr>
          <p:cNvSpPr/>
          <p:nvPr/>
        </p:nvSpPr>
        <p:spPr>
          <a:xfrm>
            <a:off x="3419781" y="4470800"/>
            <a:ext cx="914400" cy="7924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5540A7-2249-1C21-F9DC-EDE64CA54857}"/>
              </a:ext>
            </a:extLst>
          </p:cNvPr>
          <p:cNvGrpSpPr/>
          <p:nvPr/>
        </p:nvGrpSpPr>
        <p:grpSpPr>
          <a:xfrm>
            <a:off x="155200" y="152400"/>
            <a:ext cx="2955455" cy="2126607"/>
            <a:chOff x="155233" y="0"/>
            <a:chExt cx="2955455" cy="21266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4E63B9F-6ABA-2AA1-ECBC-365746A8F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38" b="89907" l="6480" r="92402">
                          <a14:foregroundMark x1="50615" y1="30590" x2="51061" y2="34938"/>
                          <a14:foregroundMark x1="6704" y1="77950" x2="6592" y2="80435"/>
                          <a14:foregroundMark x1="12291" y1="76708" x2="13184" y2="76398"/>
                          <a14:foregroundMark x1="22011" y1="76087" x2="22682" y2="77174"/>
                          <a14:foregroundMark x1="30168" y1="76398" x2="30168" y2="79348"/>
                          <a14:foregroundMark x1="39330" y1="77795" x2="39330" y2="79658"/>
                          <a14:foregroundMark x1="50056" y1="79348" x2="50838" y2="79193"/>
                          <a14:foregroundMark x1="55531" y1="78106" x2="55531" y2="78106"/>
                          <a14:foregroundMark x1="64804" y1="75000" x2="64804" y2="75000"/>
                          <a14:foregroundMark x1="73296" y1="74689" x2="73296" y2="74689"/>
                          <a14:foregroundMark x1="81006" y1="74689" x2="81006" y2="74689"/>
                          <a14:foregroundMark x1="88939" y1="75311" x2="88939" y2="75311"/>
                          <a14:foregroundMark x1="92402" y1="74224" x2="92402" y2="74224"/>
                          <a14:backgroundMark x1="26816" y1="6832" x2="26816" y2="6832"/>
                          <a14:backgroundMark x1="26816" y1="6832" x2="11173" y2="43168"/>
                          <a14:backgroundMark x1="48715" y1="79037" x2="48715" y2="79037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5233" y="0"/>
              <a:ext cx="2955455" cy="212660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921B16-33BE-0FA2-2940-5E626C99479C}"/>
                </a:ext>
              </a:extLst>
            </p:cNvPr>
            <p:cNvSpPr txBox="1"/>
            <p:nvPr/>
          </p:nvSpPr>
          <p:spPr>
            <a:xfrm>
              <a:off x="271005" y="1880386"/>
              <a:ext cx="27239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quawax" panose="02000503020000020004" pitchFamily="2" charset="0"/>
                </a:rPr>
                <a:t>Your Factory Insights, </a:t>
              </a:r>
              <a:r>
                <a:rPr lang="en-ID" sz="1000" dirty="0">
                  <a:solidFill>
                    <a:schemeClr val="bg1"/>
                  </a:solidFill>
                  <a:latin typeface="Aquawax" panose="02000503020000020004" pitchFamily="2" charset="0"/>
                </a:rPr>
                <a:t>Anytime, Anywhere.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DC298FF-1B1A-2E5E-8D49-482AB235AE08}"/>
              </a:ext>
            </a:extLst>
          </p:cNvPr>
          <p:cNvSpPr/>
          <p:nvPr/>
        </p:nvSpPr>
        <p:spPr>
          <a:xfrm>
            <a:off x="4677807" y="1728486"/>
            <a:ext cx="1307939" cy="46182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EB274D-8145-43A1-3404-AE0BC55E1E16}"/>
              </a:ext>
            </a:extLst>
          </p:cNvPr>
          <p:cNvSpPr/>
          <p:nvPr/>
        </p:nvSpPr>
        <p:spPr>
          <a:xfrm>
            <a:off x="6129154" y="1728486"/>
            <a:ext cx="1307939" cy="46182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BE417A-FA3A-7E84-CE9B-D81456A02DD2}"/>
              </a:ext>
            </a:extLst>
          </p:cNvPr>
          <p:cNvSpPr/>
          <p:nvPr/>
        </p:nvSpPr>
        <p:spPr>
          <a:xfrm>
            <a:off x="7580501" y="1728486"/>
            <a:ext cx="1307939" cy="46182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892F54-F773-FF27-A54F-3C9009385468}"/>
              </a:ext>
            </a:extLst>
          </p:cNvPr>
          <p:cNvSpPr/>
          <p:nvPr/>
        </p:nvSpPr>
        <p:spPr>
          <a:xfrm>
            <a:off x="9031848" y="1728486"/>
            <a:ext cx="1307939" cy="46182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6D9430-CE04-6F33-50D3-0E4A403E234F}"/>
              </a:ext>
            </a:extLst>
          </p:cNvPr>
          <p:cNvSpPr/>
          <p:nvPr/>
        </p:nvSpPr>
        <p:spPr>
          <a:xfrm>
            <a:off x="10483193" y="1728486"/>
            <a:ext cx="1307939" cy="46182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90856613-B04F-9EFD-3633-389E9EF5B87E}"/>
              </a:ext>
            </a:extLst>
          </p:cNvPr>
          <p:cNvSpPr/>
          <p:nvPr/>
        </p:nvSpPr>
        <p:spPr>
          <a:xfrm>
            <a:off x="3223581" y="894080"/>
            <a:ext cx="1306800" cy="1137920"/>
          </a:xfrm>
          <a:prstGeom prst="hexagon">
            <a:avLst/>
          </a:prstGeom>
          <a:solidFill>
            <a:srgbClr val="BF4949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  <a:latin typeface="Bebas" panose="020B0606020202050201" pitchFamily="34" charset="0"/>
              </a:rPr>
              <a:t>i</a:t>
            </a:r>
            <a:r>
              <a:rPr lang="en-US" sz="1100" dirty="0">
                <a:solidFill>
                  <a:schemeClr val="bg1"/>
                </a:solidFill>
                <a:latin typeface="Bebas" panose="020B0606020202050201" pitchFamily="34" charset="0"/>
              </a:rPr>
              <a:t>-Scheduling</a:t>
            </a:r>
            <a:endParaRPr lang="en-ID" sz="1100" dirty="0">
              <a:solidFill>
                <a:schemeClr val="bg1"/>
              </a:solidFill>
              <a:latin typeface="Bebas" panose="020B0606020202050201" pitchFamily="34" charset="0"/>
            </a:endParaRP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5F8BE8E3-E977-66B6-C256-E74101D182B2}"/>
              </a:ext>
            </a:extLst>
          </p:cNvPr>
          <p:cNvSpPr/>
          <p:nvPr/>
        </p:nvSpPr>
        <p:spPr>
          <a:xfrm>
            <a:off x="4670909" y="894080"/>
            <a:ext cx="1306800" cy="1137920"/>
          </a:xfrm>
          <a:prstGeom prst="hexagon">
            <a:avLst/>
          </a:prstGeom>
          <a:solidFill>
            <a:srgbClr val="BF4949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ebas" panose="020B0606020202050201" pitchFamily="34" charset="0"/>
              </a:rPr>
              <a:t>SMART – MAN PLANNING</a:t>
            </a:r>
            <a:endParaRPr lang="en-ID" sz="1100" dirty="0">
              <a:solidFill>
                <a:schemeClr val="bg1"/>
              </a:solidFill>
              <a:latin typeface="Bebas" panose="020B0606020202050201" pitchFamily="34" charset="0"/>
            </a:endParaRP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B2DEFE01-E31F-4B6C-299A-E04DBDEEE202}"/>
              </a:ext>
            </a:extLst>
          </p:cNvPr>
          <p:cNvSpPr/>
          <p:nvPr/>
        </p:nvSpPr>
        <p:spPr>
          <a:xfrm>
            <a:off x="6121114" y="894080"/>
            <a:ext cx="1306800" cy="1137920"/>
          </a:xfrm>
          <a:prstGeom prst="hexagon">
            <a:avLst/>
          </a:prstGeom>
          <a:solidFill>
            <a:srgbClr val="BF4949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ebas" panose="020B0606020202050201" pitchFamily="34" charset="0"/>
              </a:rPr>
              <a:t>MACHINE DIGITAL TWIN</a:t>
            </a:r>
            <a:endParaRPr lang="en-ID" sz="1100" dirty="0">
              <a:solidFill>
                <a:schemeClr val="bg1"/>
              </a:solidFill>
              <a:latin typeface="Bebas" panose="020B0606020202050201" pitchFamily="34" charset="0"/>
            </a:endParaRPr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5840B0E7-D343-40F2-A335-666657343AB9}"/>
              </a:ext>
            </a:extLst>
          </p:cNvPr>
          <p:cNvSpPr/>
          <p:nvPr/>
        </p:nvSpPr>
        <p:spPr>
          <a:xfrm>
            <a:off x="7571319" y="894080"/>
            <a:ext cx="1306800" cy="1137920"/>
          </a:xfrm>
          <a:prstGeom prst="hexagon">
            <a:avLst/>
          </a:prstGeom>
          <a:solidFill>
            <a:srgbClr val="BF4949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ebas" panose="020B0606020202050201" pitchFamily="34" charset="0"/>
              </a:rPr>
              <a:t>PRODUCTION MANAGEMENT SYSTEM</a:t>
            </a:r>
            <a:endParaRPr lang="en-ID" sz="1100" dirty="0">
              <a:solidFill>
                <a:schemeClr val="bg1"/>
              </a:solidFill>
              <a:latin typeface="Bebas" panose="020B0606020202050201" pitchFamily="34" charset="0"/>
            </a:endParaRP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E2DD745A-272B-44B4-548A-FE0F3AA113A6}"/>
              </a:ext>
            </a:extLst>
          </p:cNvPr>
          <p:cNvSpPr/>
          <p:nvPr/>
        </p:nvSpPr>
        <p:spPr>
          <a:xfrm>
            <a:off x="9021524" y="894080"/>
            <a:ext cx="1306800" cy="1137920"/>
          </a:xfrm>
          <a:prstGeom prst="hexagon">
            <a:avLst/>
          </a:prstGeom>
          <a:solidFill>
            <a:srgbClr val="BF4949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ebas" panose="020B0606020202050201" pitchFamily="34" charset="0"/>
              </a:rPr>
              <a:t>Augmented reality learning &amp; regulatory ai</a:t>
            </a:r>
            <a:endParaRPr lang="en-ID" sz="1100" dirty="0">
              <a:solidFill>
                <a:schemeClr val="bg1"/>
              </a:solidFill>
              <a:latin typeface="Bebas" panose="020B0606020202050201" pitchFamily="34" charset="0"/>
            </a:endParaRPr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9AEC5CDD-0128-A588-F61A-955668EBEDE3}"/>
              </a:ext>
            </a:extLst>
          </p:cNvPr>
          <p:cNvSpPr/>
          <p:nvPr/>
        </p:nvSpPr>
        <p:spPr>
          <a:xfrm>
            <a:off x="10484332" y="894080"/>
            <a:ext cx="1306800" cy="1137920"/>
          </a:xfrm>
          <a:prstGeom prst="hexagon">
            <a:avLst/>
          </a:prstGeom>
          <a:solidFill>
            <a:srgbClr val="BF4949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ebas" panose="020B0606020202050201" pitchFamily="34" charset="0"/>
              </a:rPr>
              <a:t>Quarantine on the road</a:t>
            </a:r>
            <a:endParaRPr lang="en-ID" sz="1100" dirty="0">
              <a:solidFill>
                <a:schemeClr val="bg1"/>
              </a:solidFill>
              <a:latin typeface="Bebas" panose="020B0606020202050201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3FC3A8B-C801-41C0-B320-F1F0F8606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76" b="89984" l="7254" r="92027">
                        <a14:foregroundMark x1="7254" y1="47617" x2="10659" y2="41559"/>
                        <a14:foregroundMark x1="8084" y1="47415" x2="21622" y2="54160"/>
                        <a14:foregroundMark x1="21622" y1="54160" x2="21622" y2="54160"/>
                        <a14:foregroundMark x1="23450" y1="60057" x2="36711" y2="69103"/>
                        <a14:foregroundMark x1="72647" y1="78716" x2="89729" y2="63651"/>
                        <a14:foregroundMark x1="89729" y1="63651" x2="92027" y2="58078"/>
                        <a14:foregroundMark x1="38538" y1="73384" x2="59939" y2="88288"/>
                        <a14:foregroundMark x1="59939" y1="88288" x2="58887" y2="88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598" y="3747216"/>
            <a:ext cx="4688205" cy="3213280"/>
          </a:xfrm>
          <a:prstGeom prst="rect">
            <a:avLst/>
          </a:prstGeom>
        </p:spPr>
      </p:pic>
      <p:sp>
        <p:nvSpPr>
          <p:cNvPr id="30" name="Trapezoid 29">
            <a:extLst>
              <a:ext uri="{FF2B5EF4-FFF2-40B4-BE49-F238E27FC236}">
                <a16:creationId xmlns:a16="http://schemas.microsoft.com/office/drawing/2014/main" id="{95C8F617-4056-A25A-93E5-F01BD15B2D53}"/>
              </a:ext>
            </a:extLst>
          </p:cNvPr>
          <p:cNvSpPr/>
          <p:nvPr/>
        </p:nvSpPr>
        <p:spPr>
          <a:xfrm rot="21275751" flipV="1">
            <a:off x="1174719" y="3252538"/>
            <a:ext cx="1510948" cy="1896701"/>
          </a:xfrm>
          <a:prstGeom prst="trapezoid">
            <a:avLst>
              <a:gd name="adj" fmla="val 44119"/>
            </a:avLst>
          </a:prstGeom>
          <a:gradFill>
            <a:gsLst>
              <a:gs pos="10000">
                <a:srgbClr val="FFFF00">
                  <a:alpha val="40000"/>
                </a:srgbClr>
              </a:gs>
              <a:gs pos="44000">
                <a:srgbClr val="7030A0">
                  <a:alpha val="6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088DD0-6EC1-D59A-4CE0-6ECFB0389F76}"/>
              </a:ext>
            </a:extLst>
          </p:cNvPr>
          <p:cNvSpPr/>
          <p:nvPr/>
        </p:nvSpPr>
        <p:spPr>
          <a:xfrm>
            <a:off x="1111433" y="2688220"/>
            <a:ext cx="1481560" cy="148156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glow rad="228600">
              <a:srgbClr val="7030A0">
                <a:alpha val="40000"/>
              </a:srgb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cer Supplement" panose="02000500000000000000" pitchFamily="2" charset="0"/>
              </a:rPr>
              <a:t>START</a:t>
            </a:r>
            <a:endParaRPr lang="en-ID" sz="2800" dirty="0">
              <a:solidFill>
                <a:schemeClr val="bg1"/>
              </a:solidFill>
              <a:latin typeface="Acer Supplement" panose="02000500000000000000" pitchFamily="2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51A49A0-B027-F1D7-9CA0-3B07B64C4E5E}"/>
              </a:ext>
            </a:extLst>
          </p:cNvPr>
          <p:cNvSpPr/>
          <p:nvPr/>
        </p:nvSpPr>
        <p:spPr>
          <a:xfrm>
            <a:off x="3419781" y="3555477"/>
            <a:ext cx="914400" cy="7924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C1B6178-C820-56A9-6FA4-A32F5E0F0F42}"/>
              </a:ext>
            </a:extLst>
          </p:cNvPr>
          <p:cNvSpPr/>
          <p:nvPr/>
        </p:nvSpPr>
        <p:spPr>
          <a:xfrm>
            <a:off x="4848680" y="4470800"/>
            <a:ext cx="914400" cy="7924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A25BAD5-39CF-F828-B3C1-04A6F0E0AA5E}"/>
              </a:ext>
            </a:extLst>
          </p:cNvPr>
          <p:cNvSpPr/>
          <p:nvPr/>
        </p:nvSpPr>
        <p:spPr>
          <a:xfrm>
            <a:off x="6317314" y="2291980"/>
            <a:ext cx="914400" cy="7924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7F052A7-C4A4-7DA5-F7EB-5C457EECEE15}"/>
              </a:ext>
            </a:extLst>
          </p:cNvPr>
          <p:cNvSpPr/>
          <p:nvPr/>
        </p:nvSpPr>
        <p:spPr>
          <a:xfrm>
            <a:off x="6325923" y="3185602"/>
            <a:ext cx="914400" cy="7924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943C064-5DAA-8D77-AEB9-41188798404D}"/>
              </a:ext>
            </a:extLst>
          </p:cNvPr>
          <p:cNvSpPr/>
          <p:nvPr/>
        </p:nvSpPr>
        <p:spPr>
          <a:xfrm>
            <a:off x="7776985" y="2126607"/>
            <a:ext cx="914400" cy="7924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3A728BB-0F5D-019F-04F4-201FE5E796E1}"/>
              </a:ext>
            </a:extLst>
          </p:cNvPr>
          <p:cNvSpPr/>
          <p:nvPr/>
        </p:nvSpPr>
        <p:spPr>
          <a:xfrm>
            <a:off x="7776985" y="3000672"/>
            <a:ext cx="914400" cy="7924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94CE166-4ADC-A8E4-7B54-CA691AF94C71}"/>
              </a:ext>
            </a:extLst>
          </p:cNvPr>
          <p:cNvSpPr/>
          <p:nvPr/>
        </p:nvSpPr>
        <p:spPr>
          <a:xfrm>
            <a:off x="7776985" y="4588545"/>
            <a:ext cx="914400" cy="7924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BAA009E-EB4F-09C6-9F42-6CB07F4B5582}"/>
              </a:ext>
            </a:extLst>
          </p:cNvPr>
          <p:cNvSpPr/>
          <p:nvPr/>
        </p:nvSpPr>
        <p:spPr>
          <a:xfrm>
            <a:off x="7776985" y="5462610"/>
            <a:ext cx="914400" cy="7924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63762BB-B070-5299-38DC-A42A818917F0}"/>
              </a:ext>
            </a:extLst>
          </p:cNvPr>
          <p:cNvSpPr/>
          <p:nvPr/>
        </p:nvSpPr>
        <p:spPr>
          <a:xfrm>
            <a:off x="7776985" y="3887759"/>
            <a:ext cx="914400" cy="609092"/>
          </a:xfrm>
          <a:prstGeom prst="roundRect">
            <a:avLst/>
          </a:prstGeom>
          <a:solidFill>
            <a:srgbClr val="DAEC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3011EE0-8881-CB16-324A-3E36FE4018D2}"/>
              </a:ext>
            </a:extLst>
          </p:cNvPr>
          <p:cNvSpPr/>
          <p:nvPr/>
        </p:nvSpPr>
        <p:spPr>
          <a:xfrm>
            <a:off x="7776985" y="3865234"/>
            <a:ext cx="914400" cy="609092"/>
          </a:xfrm>
          <a:prstGeom prst="roundRect">
            <a:avLst/>
          </a:prstGeom>
          <a:solidFill>
            <a:srgbClr val="DAEC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0C2219B-B118-F616-EA8F-64C42CBE95BB}"/>
              </a:ext>
            </a:extLst>
          </p:cNvPr>
          <p:cNvSpPr/>
          <p:nvPr/>
        </p:nvSpPr>
        <p:spPr>
          <a:xfrm>
            <a:off x="10679962" y="2490336"/>
            <a:ext cx="914400" cy="609092"/>
          </a:xfrm>
          <a:prstGeom prst="roundRect">
            <a:avLst/>
          </a:prstGeom>
          <a:solidFill>
            <a:srgbClr val="DAEC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92E7EDE-7A49-B703-29A7-52EA9C4694E3}"/>
              </a:ext>
            </a:extLst>
          </p:cNvPr>
          <p:cNvSpPr/>
          <p:nvPr/>
        </p:nvSpPr>
        <p:spPr>
          <a:xfrm>
            <a:off x="10679962" y="3295312"/>
            <a:ext cx="914400" cy="79248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CDDA4DD-C979-7CB9-DE83-391170FB3F13}"/>
              </a:ext>
            </a:extLst>
          </p:cNvPr>
          <p:cNvSpPr/>
          <p:nvPr/>
        </p:nvSpPr>
        <p:spPr>
          <a:xfrm>
            <a:off x="10679962" y="4297528"/>
            <a:ext cx="914400" cy="79248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B606D09-497C-DCEE-8DC3-2A7A58563F5C}"/>
              </a:ext>
            </a:extLst>
          </p:cNvPr>
          <p:cNvSpPr/>
          <p:nvPr/>
        </p:nvSpPr>
        <p:spPr>
          <a:xfrm>
            <a:off x="3427741" y="2105501"/>
            <a:ext cx="914400" cy="60909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67C0E2A-743C-B310-A310-0CF59AE2F674}"/>
              </a:ext>
            </a:extLst>
          </p:cNvPr>
          <p:cNvSpPr/>
          <p:nvPr/>
        </p:nvSpPr>
        <p:spPr>
          <a:xfrm>
            <a:off x="3427741" y="2430957"/>
            <a:ext cx="914400" cy="6090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DC5AD75-C98A-12E8-2520-1C6BC2FAF17F}"/>
              </a:ext>
            </a:extLst>
          </p:cNvPr>
          <p:cNvSpPr/>
          <p:nvPr/>
        </p:nvSpPr>
        <p:spPr>
          <a:xfrm>
            <a:off x="3427741" y="2798211"/>
            <a:ext cx="914400" cy="609092"/>
          </a:xfrm>
          <a:prstGeom prst="roundRect">
            <a:avLst/>
          </a:prstGeom>
          <a:solidFill>
            <a:srgbClr val="DAEC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32102B-E79E-6755-37F5-02CB36E5D6A5}"/>
              </a:ext>
            </a:extLst>
          </p:cNvPr>
          <p:cNvSpPr txBox="1"/>
          <p:nvPr/>
        </p:nvSpPr>
        <p:spPr>
          <a:xfrm>
            <a:off x="3386856" y="2127538"/>
            <a:ext cx="996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PR-PO RM PM</a:t>
            </a:r>
            <a:endParaRPr lang="en-ID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3D2F7B-99BC-DAF5-CD77-5A53540CBF7D}"/>
              </a:ext>
            </a:extLst>
          </p:cNvPr>
          <p:cNvSpPr txBox="1"/>
          <p:nvPr/>
        </p:nvSpPr>
        <p:spPr>
          <a:xfrm>
            <a:off x="3393754" y="2897348"/>
            <a:ext cx="996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MATERIAL ANALYSIS</a:t>
            </a:r>
            <a:endParaRPr lang="en-ID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A6E0F2-1298-BA42-2973-57A24EC0CFF2}"/>
              </a:ext>
            </a:extLst>
          </p:cNvPr>
          <p:cNvSpPr txBox="1"/>
          <p:nvPr/>
        </p:nvSpPr>
        <p:spPr>
          <a:xfrm>
            <a:off x="3378896" y="3747216"/>
            <a:ext cx="996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PRODUCTION SCHEDULING</a:t>
            </a:r>
            <a:endParaRPr lang="en-ID" sz="11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700BE2-F4C5-8E05-4F15-834B95E4B2D7}"/>
              </a:ext>
            </a:extLst>
          </p:cNvPr>
          <p:cNvSpPr txBox="1"/>
          <p:nvPr/>
        </p:nvSpPr>
        <p:spPr>
          <a:xfrm>
            <a:off x="3399775" y="4651596"/>
            <a:ext cx="996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WO PRODUKSI</a:t>
            </a:r>
            <a:endParaRPr lang="en-ID" sz="11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A3E8BB-DD9E-D104-F0B8-0225AFBCF05A}"/>
              </a:ext>
            </a:extLst>
          </p:cNvPr>
          <p:cNvSpPr txBox="1"/>
          <p:nvPr/>
        </p:nvSpPr>
        <p:spPr>
          <a:xfrm>
            <a:off x="4807795" y="4651596"/>
            <a:ext cx="996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PERSONNEL ALLOCATION</a:t>
            </a:r>
            <a:endParaRPr lang="en-ID" sz="1100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5F720C0-36E0-BF08-532A-9E8ECF55A295}"/>
              </a:ext>
            </a:extLst>
          </p:cNvPr>
          <p:cNvSpPr/>
          <p:nvPr/>
        </p:nvSpPr>
        <p:spPr>
          <a:xfrm>
            <a:off x="4841734" y="3625301"/>
            <a:ext cx="914400" cy="6090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C6C452-CE8E-3F99-A5FF-26E42F97F950}"/>
              </a:ext>
            </a:extLst>
          </p:cNvPr>
          <p:cNvSpPr txBox="1"/>
          <p:nvPr/>
        </p:nvSpPr>
        <p:spPr>
          <a:xfrm>
            <a:off x="3400898" y="2412913"/>
            <a:ext cx="996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STOCK INVENTORY</a:t>
            </a:r>
            <a:endParaRPr lang="en-ID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6B3FDC-7154-6A56-61B0-BECBEA3F1C50}"/>
              </a:ext>
            </a:extLst>
          </p:cNvPr>
          <p:cNvSpPr txBox="1"/>
          <p:nvPr/>
        </p:nvSpPr>
        <p:spPr>
          <a:xfrm>
            <a:off x="4806238" y="3735707"/>
            <a:ext cx="996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PERSONNEL COMPETENCE</a:t>
            </a:r>
            <a:endParaRPr lang="en-ID" sz="11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C087E8-C206-B787-C143-7F21D1104CE4}"/>
              </a:ext>
            </a:extLst>
          </p:cNvPr>
          <p:cNvSpPr txBox="1"/>
          <p:nvPr/>
        </p:nvSpPr>
        <p:spPr>
          <a:xfrm>
            <a:off x="6264473" y="2493211"/>
            <a:ext cx="996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PM SCHEDULE</a:t>
            </a:r>
            <a:endParaRPr lang="en-ID" sz="11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4B036DE-67EE-922E-0CC5-1B3DE02CE5DF}"/>
              </a:ext>
            </a:extLst>
          </p:cNvPr>
          <p:cNvSpPr txBox="1"/>
          <p:nvPr/>
        </p:nvSpPr>
        <p:spPr>
          <a:xfrm>
            <a:off x="6275362" y="3344440"/>
            <a:ext cx="996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MACHINE ALLOCATION</a:t>
            </a:r>
            <a:endParaRPr lang="en-ID" sz="1100" b="1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AE147D7-52F6-6390-C146-6CC0305101C7}"/>
              </a:ext>
            </a:extLst>
          </p:cNvPr>
          <p:cNvSpPr/>
          <p:nvPr/>
        </p:nvSpPr>
        <p:spPr>
          <a:xfrm>
            <a:off x="6318809" y="4498042"/>
            <a:ext cx="914400" cy="79248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F9A0C2-2DB0-6D44-7B0C-3D16D175E5FC}"/>
              </a:ext>
            </a:extLst>
          </p:cNvPr>
          <p:cNvSpPr txBox="1"/>
          <p:nvPr/>
        </p:nvSpPr>
        <p:spPr>
          <a:xfrm>
            <a:off x="6275362" y="4616011"/>
            <a:ext cx="9961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MACHINE REAL TIME STATUS</a:t>
            </a:r>
            <a:endParaRPr lang="en-ID" sz="11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51BE5E8-EDD0-9015-5B33-F18C2FC1EE67}"/>
              </a:ext>
            </a:extLst>
          </p:cNvPr>
          <p:cNvSpPr txBox="1"/>
          <p:nvPr/>
        </p:nvSpPr>
        <p:spPr>
          <a:xfrm>
            <a:off x="7776985" y="3973949"/>
            <a:ext cx="996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BULK ANALYSIS</a:t>
            </a:r>
            <a:endParaRPr lang="en-ID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FE54D72-9CFC-491F-E9D6-5AE34E1177B9}"/>
              </a:ext>
            </a:extLst>
          </p:cNvPr>
          <p:cNvSpPr txBox="1"/>
          <p:nvPr/>
        </p:nvSpPr>
        <p:spPr>
          <a:xfrm>
            <a:off x="10679962" y="2676266"/>
            <a:ext cx="996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FG ANALYSIS</a:t>
            </a:r>
            <a:endParaRPr lang="en-ID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BEEA78B-B84D-6B65-DC68-20B1A1BFF449}"/>
              </a:ext>
            </a:extLst>
          </p:cNvPr>
          <p:cNvSpPr txBox="1"/>
          <p:nvPr/>
        </p:nvSpPr>
        <p:spPr>
          <a:xfrm>
            <a:off x="7726634" y="2391170"/>
            <a:ext cx="996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WEIGHING</a:t>
            </a:r>
            <a:endParaRPr lang="en-ID" sz="11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2D71452-BBE3-5FF3-DCC2-74F4F01271BF}"/>
              </a:ext>
            </a:extLst>
          </p:cNvPr>
          <p:cNvSpPr txBox="1"/>
          <p:nvPr/>
        </p:nvSpPr>
        <p:spPr>
          <a:xfrm>
            <a:off x="7736100" y="3293572"/>
            <a:ext cx="9961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COMPOUNDING</a:t>
            </a:r>
            <a:endParaRPr lang="en-ID" sz="9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6A9BA10-DF3A-5D71-77BB-765642F4D4CB}"/>
              </a:ext>
            </a:extLst>
          </p:cNvPr>
          <p:cNvSpPr txBox="1"/>
          <p:nvPr/>
        </p:nvSpPr>
        <p:spPr>
          <a:xfrm>
            <a:off x="7736345" y="4888202"/>
            <a:ext cx="996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FILLING</a:t>
            </a:r>
            <a:endParaRPr lang="en-ID" sz="11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199368-75C5-BEB3-8E38-3385392C319F}"/>
              </a:ext>
            </a:extLst>
          </p:cNvPr>
          <p:cNvSpPr txBox="1"/>
          <p:nvPr/>
        </p:nvSpPr>
        <p:spPr>
          <a:xfrm>
            <a:off x="7736100" y="5722608"/>
            <a:ext cx="996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PACKAGING</a:t>
            </a:r>
            <a:endParaRPr lang="en-ID" sz="11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E006768-347F-B462-D00A-E518256A1317}"/>
              </a:ext>
            </a:extLst>
          </p:cNvPr>
          <p:cNvSpPr txBox="1"/>
          <p:nvPr/>
        </p:nvSpPr>
        <p:spPr>
          <a:xfrm>
            <a:off x="10639077" y="3480242"/>
            <a:ext cx="996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DISPOSITION</a:t>
            </a:r>
          </a:p>
          <a:p>
            <a:pPr algn="ctr"/>
            <a:r>
              <a:rPr lang="en-US" sz="1100" b="1" dirty="0"/>
              <a:t>MONITORING</a:t>
            </a:r>
            <a:endParaRPr lang="en-ID" sz="11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BDFD368-5947-1BF0-6D25-0821F40F913E}"/>
              </a:ext>
            </a:extLst>
          </p:cNvPr>
          <p:cNvSpPr txBox="1"/>
          <p:nvPr/>
        </p:nvSpPr>
        <p:spPr>
          <a:xfrm>
            <a:off x="10639077" y="4552178"/>
            <a:ext cx="996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FG DELIVERY</a:t>
            </a:r>
            <a:endParaRPr lang="en-ID" sz="1100" b="1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1426653-0771-9237-484F-B0A89370C3BB}"/>
              </a:ext>
            </a:extLst>
          </p:cNvPr>
          <p:cNvSpPr/>
          <p:nvPr/>
        </p:nvSpPr>
        <p:spPr>
          <a:xfrm>
            <a:off x="7694237" y="2085967"/>
            <a:ext cx="1068758" cy="4220178"/>
          </a:xfrm>
          <a:prstGeom prst="rect">
            <a:avLst/>
          </a:prstGeom>
          <a:noFill/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DDB9F67-7F86-54D8-C1FB-2C91795DA472}"/>
              </a:ext>
            </a:extLst>
          </p:cNvPr>
          <p:cNvSpPr/>
          <p:nvPr/>
        </p:nvSpPr>
        <p:spPr>
          <a:xfrm>
            <a:off x="9223072" y="2247569"/>
            <a:ext cx="914400" cy="7924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86D027F-EA3E-3B5E-B358-AA48C3A819BC}"/>
              </a:ext>
            </a:extLst>
          </p:cNvPr>
          <p:cNvSpPr/>
          <p:nvPr/>
        </p:nvSpPr>
        <p:spPr>
          <a:xfrm>
            <a:off x="9231681" y="3141191"/>
            <a:ext cx="914400" cy="7924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42C9148-F9B3-7B9A-D222-D15AA3FCC0A0}"/>
              </a:ext>
            </a:extLst>
          </p:cNvPr>
          <p:cNvSpPr txBox="1"/>
          <p:nvPr/>
        </p:nvSpPr>
        <p:spPr>
          <a:xfrm>
            <a:off x="9170231" y="2448800"/>
            <a:ext cx="996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HARDSKILL TRAINING</a:t>
            </a:r>
            <a:endParaRPr lang="en-ID" sz="11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0A7751-811D-FA2F-5EC6-9D6F1BDAEEDE}"/>
              </a:ext>
            </a:extLst>
          </p:cNvPr>
          <p:cNvSpPr txBox="1"/>
          <p:nvPr/>
        </p:nvSpPr>
        <p:spPr>
          <a:xfrm>
            <a:off x="9181120" y="3300029"/>
            <a:ext cx="996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REGULATION TRAINING</a:t>
            </a:r>
            <a:endParaRPr lang="en-ID" sz="1100" b="1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CE02FB96-F178-5F36-19B7-B9CD88A89382}"/>
              </a:ext>
            </a:extLst>
          </p:cNvPr>
          <p:cNvSpPr/>
          <p:nvPr/>
        </p:nvSpPr>
        <p:spPr>
          <a:xfrm>
            <a:off x="9224567" y="4049494"/>
            <a:ext cx="914400" cy="79248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B004D8-AF91-6E90-8AAB-E039BAA56FB2}"/>
              </a:ext>
            </a:extLst>
          </p:cNvPr>
          <p:cNvSpPr txBox="1"/>
          <p:nvPr/>
        </p:nvSpPr>
        <p:spPr>
          <a:xfrm>
            <a:off x="9190796" y="4230290"/>
            <a:ext cx="996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COMPLIANCE BOT/AI</a:t>
            </a:r>
            <a:endParaRPr lang="en-ID" sz="1100" b="1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523326C-528F-2548-7AEC-F3D0720F3CD2}"/>
              </a:ext>
            </a:extLst>
          </p:cNvPr>
          <p:cNvCxnSpPr/>
          <p:nvPr/>
        </p:nvCxnSpPr>
        <p:spPr>
          <a:xfrm flipH="1">
            <a:off x="3876981" y="4234393"/>
            <a:ext cx="0" cy="3600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B9E3AA5-B34D-192B-22A9-28CD58D4D1D9}"/>
              </a:ext>
            </a:extLst>
          </p:cNvPr>
          <p:cNvCxnSpPr/>
          <p:nvPr/>
        </p:nvCxnSpPr>
        <p:spPr>
          <a:xfrm flipH="1">
            <a:off x="3876981" y="3320349"/>
            <a:ext cx="0" cy="3600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A078D82-0DBB-E065-4C33-5F498D0BD916}"/>
              </a:ext>
            </a:extLst>
          </p:cNvPr>
          <p:cNvCxnSpPr/>
          <p:nvPr/>
        </p:nvCxnSpPr>
        <p:spPr>
          <a:xfrm flipH="1">
            <a:off x="5289221" y="4234226"/>
            <a:ext cx="0" cy="3600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6955852-FE99-8E37-E01A-77146447314F}"/>
              </a:ext>
            </a:extLst>
          </p:cNvPr>
          <p:cNvCxnSpPr/>
          <p:nvPr/>
        </p:nvCxnSpPr>
        <p:spPr>
          <a:xfrm flipH="1">
            <a:off x="6782741" y="2940029"/>
            <a:ext cx="0" cy="3600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0537E6E-9703-7679-5B6A-8616E3AD73B4}"/>
              </a:ext>
            </a:extLst>
          </p:cNvPr>
          <p:cNvCxnSpPr/>
          <p:nvPr/>
        </p:nvCxnSpPr>
        <p:spPr>
          <a:xfrm flipH="1">
            <a:off x="8225461" y="2781191"/>
            <a:ext cx="0" cy="3600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16C5D79-D726-1B7A-D119-4D55D90CFF24}"/>
              </a:ext>
            </a:extLst>
          </p:cNvPr>
          <p:cNvCxnSpPr/>
          <p:nvPr/>
        </p:nvCxnSpPr>
        <p:spPr>
          <a:xfrm flipH="1">
            <a:off x="8221322" y="3625301"/>
            <a:ext cx="0" cy="3600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50990C1-EE1A-7F94-2762-39871D14E02F}"/>
              </a:ext>
            </a:extLst>
          </p:cNvPr>
          <p:cNvCxnSpPr/>
          <p:nvPr/>
        </p:nvCxnSpPr>
        <p:spPr>
          <a:xfrm flipH="1">
            <a:off x="8221322" y="4350217"/>
            <a:ext cx="0" cy="3600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B17C74A-2723-BA5D-8B84-81A20036ACC8}"/>
              </a:ext>
            </a:extLst>
          </p:cNvPr>
          <p:cNvCxnSpPr/>
          <p:nvPr/>
        </p:nvCxnSpPr>
        <p:spPr>
          <a:xfrm flipH="1">
            <a:off x="8221322" y="5222559"/>
            <a:ext cx="0" cy="3600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E8D210C-B236-5822-3469-5C57E732611E}"/>
              </a:ext>
            </a:extLst>
          </p:cNvPr>
          <p:cNvCxnSpPr/>
          <p:nvPr/>
        </p:nvCxnSpPr>
        <p:spPr>
          <a:xfrm flipH="1">
            <a:off x="11121061" y="3054956"/>
            <a:ext cx="0" cy="3600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C29063C-2938-49ED-D1F1-BBCFB4A4E596}"/>
              </a:ext>
            </a:extLst>
          </p:cNvPr>
          <p:cNvCxnSpPr/>
          <p:nvPr/>
        </p:nvCxnSpPr>
        <p:spPr>
          <a:xfrm flipH="1">
            <a:off x="11121061" y="4059380"/>
            <a:ext cx="0" cy="3600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E1BE735-9114-C359-A4AB-60D6152E5153}"/>
              </a:ext>
            </a:extLst>
          </p:cNvPr>
          <p:cNvCxnSpPr>
            <a:cxnSpLocks/>
          </p:cNvCxnSpPr>
          <p:nvPr/>
        </p:nvCxnSpPr>
        <p:spPr>
          <a:xfrm flipH="1" flipV="1">
            <a:off x="6778602" y="3865234"/>
            <a:ext cx="0" cy="7200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BAEA286-4C3B-6CFB-15DE-889784EAF53E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998956" y="4495002"/>
            <a:ext cx="0" cy="7200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9949B91-9FB6-01D4-94C0-72738EAB645B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032995" y="2371758"/>
            <a:ext cx="0" cy="54000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FF5078-12D4-9174-EBBB-F7F0496B5539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032995" y="3254404"/>
            <a:ext cx="0" cy="54000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210EC7C-1305-46F7-C798-ED9B850F76A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013208" y="4217622"/>
            <a:ext cx="0" cy="54000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53F541F-D0B0-3C26-15A8-3FC5EA38CE93}"/>
              </a:ext>
            </a:extLst>
          </p:cNvPr>
          <p:cNvCxnSpPr>
            <a:cxnSpLocks/>
          </p:cNvCxnSpPr>
          <p:nvPr/>
        </p:nvCxnSpPr>
        <p:spPr>
          <a:xfrm rot="5400000" flipV="1">
            <a:off x="4601501" y="4486084"/>
            <a:ext cx="0" cy="7200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EC1CC9C-5CB4-5947-1B24-A7D210EED31D}"/>
              </a:ext>
            </a:extLst>
          </p:cNvPr>
          <p:cNvCxnSpPr>
            <a:cxnSpLocks/>
          </p:cNvCxnSpPr>
          <p:nvPr/>
        </p:nvCxnSpPr>
        <p:spPr>
          <a:xfrm>
            <a:off x="7427914" y="1880386"/>
            <a:ext cx="0" cy="41038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4C72AA5-85D4-7BAB-F7D0-20DF6DF224ED}"/>
              </a:ext>
            </a:extLst>
          </p:cNvPr>
          <p:cNvCxnSpPr>
            <a:cxnSpLocks/>
          </p:cNvCxnSpPr>
          <p:nvPr/>
        </p:nvCxnSpPr>
        <p:spPr>
          <a:xfrm rot="16200000">
            <a:off x="7820825" y="1476546"/>
            <a:ext cx="0" cy="828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8A34939-1F36-1A32-912E-4626FF95EB9A}"/>
              </a:ext>
            </a:extLst>
          </p:cNvPr>
          <p:cNvCxnSpPr/>
          <p:nvPr/>
        </p:nvCxnSpPr>
        <p:spPr>
          <a:xfrm flipH="1">
            <a:off x="8221322" y="1890546"/>
            <a:ext cx="0" cy="3600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976359A-BD20-45B1-4B10-79BE1A1AA3C4}"/>
              </a:ext>
            </a:extLst>
          </p:cNvPr>
          <p:cNvCxnSpPr>
            <a:cxnSpLocks/>
          </p:cNvCxnSpPr>
          <p:nvPr/>
        </p:nvCxnSpPr>
        <p:spPr>
          <a:xfrm rot="16200000">
            <a:off x="7328690" y="3496743"/>
            <a:ext cx="0" cy="180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68B5AAC-CA79-2657-8AC2-0CEB3413D31B}"/>
              </a:ext>
            </a:extLst>
          </p:cNvPr>
          <p:cNvCxnSpPr>
            <a:cxnSpLocks/>
          </p:cNvCxnSpPr>
          <p:nvPr/>
        </p:nvCxnSpPr>
        <p:spPr>
          <a:xfrm rot="16200000">
            <a:off x="6361174" y="4884684"/>
            <a:ext cx="0" cy="2160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5B260CA-DF48-DB57-2B76-E5EC623A0C1D}"/>
              </a:ext>
            </a:extLst>
          </p:cNvPr>
          <p:cNvCxnSpPr>
            <a:cxnSpLocks/>
          </p:cNvCxnSpPr>
          <p:nvPr/>
        </p:nvCxnSpPr>
        <p:spPr>
          <a:xfrm>
            <a:off x="5289221" y="5259818"/>
            <a:ext cx="0" cy="720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545F1B9-0F9B-AA0B-7895-B2B5273437B1}"/>
              </a:ext>
            </a:extLst>
          </p:cNvPr>
          <p:cNvCxnSpPr>
            <a:cxnSpLocks/>
          </p:cNvCxnSpPr>
          <p:nvPr/>
        </p:nvCxnSpPr>
        <p:spPr>
          <a:xfrm rot="16200000">
            <a:off x="5418607" y="1752220"/>
            <a:ext cx="0" cy="1872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AFA8FB1-7BBA-76E0-8004-CB279AAC0628}"/>
              </a:ext>
            </a:extLst>
          </p:cNvPr>
          <p:cNvCxnSpPr>
            <a:cxnSpLocks/>
          </p:cNvCxnSpPr>
          <p:nvPr/>
        </p:nvCxnSpPr>
        <p:spPr>
          <a:xfrm rot="5400000" flipV="1">
            <a:off x="5556000" y="2529000"/>
            <a:ext cx="0" cy="18000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D160110-1E5B-E20B-D2AE-E56F9B150CF7}"/>
              </a:ext>
            </a:extLst>
          </p:cNvPr>
          <p:cNvCxnSpPr>
            <a:cxnSpLocks/>
          </p:cNvCxnSpPr>
          <p:nvPr/>
        </p:nvCxnSpPr>
        <p:spPr>
          <a:xfrm>
            <a:off x="4670909" y="3454810"/>
            <a:ext cx="0" cy="720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61B42D1-B9BD-C8A5-780B-F47C2C19341D}"/>
              </a:ext>
            </a:extLst>
          </p:cNvPr>
          <p:cNvCxnSpPr>
            <a:cxnSpLocks/>
          </p:cNvCxnSpPr>
          <p:nvPr/>
        </p:nvCxnSpPr>
        <p:spPr>
          <a:xfrm rot="16200000">
            <a:off x="4490909" y="3978240"/>
            <a:ext cx="0" cy="360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34B8DC2-2978-92F9-1010-1BD36A7CA8EF}"/>
              </a:ext>
            </a:extLst>
          </p:cNvPr>
          <p:cNvCxnSpPr>
            <a:cxnSpLocks/>
          </p:cNvCxnSpPr>
          <p:nvPr/>
        </p:nvCxnSpPr>
        <p:spPr>
          <a:xfrm>
            <a:off x="4497210" y="2669889"/>
            <a:ext cx="0" cy="1260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AF9612F-C81B-5C5B-2414-ECAFB145D8BF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367501" y="3786703"/>
            <a:ext cx="0" cy="2520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8A6BFA4-3CD6-BE0F-3134-DAE131246599}"/>
              </a:ext>
            </a:extLst>
          </p:cNvPr>
          <p:cNvCxnSpPr>
            <a:cxnSpLocks/>
          </p:cNvCxnSpPr>
          <p:nvPr/>
        </p:nvCxnSpPr>
        <p:spPr>
          <a:xfrm rot="16200000">
            <a:off x="9494425" y="5009244"/>
            <a:ext cx="0" cy="1728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887876C-2B9F-0EF0-A862-377A89C13700}"/>
              </a:ext>
            </a:extLst>
          </p:cNvPr>
          <p:cNvCxnSpPr>
            <a:cxnSpLocks/>
          </p:cNvCxnSpPr>
          <p:nvPr/>
        </p:nvCxnSpPr>
        <p:spPr>
          <a:xfrm>
            <a:off x="10337058" y="2267252"/>
            <a:ext cx="0" cy="3600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F5FA32A-6B5E-D730-6F56-D347C129B773}"/>
              </a:ext>
            </a:extLst>
          </p:cNvPr>
          <p:cNvCxnSpPr>
            <a:cxnSpLocks/>
          </p:cNvCxnSpPr>
          <p:nvPr/>
        </p:nvCxnSpPr>
        <p:spPr>
          <a:xfrm rot="16200000">
            <a:off x="10726585" y="1832932"/>
            <a:ext cx="0" cy="828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2DEA4FE-08F3-EFC4-1AFD-40AE45D35EED}"/>
              </a:ext>
            </a:extLst>
          </p:cNvPr>
          <p:cNvCxnSpPr/>
          <p:nvPr/>
        </p:nvCxnSpPr>
        <p:spPr>
          <a:xfrm flipH="1">
            <a:off x="11127082" y="2246932"/>
            <a:ext cx="0" cy="3600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947BADA-BAAE-1DD3-E2BB-96BD2CB0AF1A}"/>
              </a:ext>
            </a:extLst>
          </p:cNvPr>
          <p:cNvCxnSpPr>
            <a:cxnSpLocks/>
          </p:cNvCxnSpPr>
          <p:nvPr/>
        </p:nvCxnSpPr>
        <p:spPr>
          <a:xfrm rot="5400000" flipV="1">
            <a:off x="7655700" y="3173303"/>
            <a:ext cx="0" cy="4680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5688717-D9FF-0D19-4B32-6F3B753DE263}"/>
              </a:ext>
            </a:extLst>
          </p:cNvPr>
          <p:cNvCxnSpPr>
            <a:cxnSpLocks/>
          </p:cNvCxnSpPr>
          <p:nvPr/>
        </p:nvCxnSpPr>
        <p:spPr>
          <a:xfrm rot="5400000" flipV="1">
            <a:off x="7671093" y="4770354"/>
            <a:ext cx="0" cy="4680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7678DEC-A6F5-0CC8-131E-A028118EA55D}"/>
              </a:ext>
            </a:extLst>
          </p:cNvPr>
          <p:cNvCxnSpPr>
            <a:cxnSpLocks/>
          </p:cNvCxnSpPr>
          <p:nvPr/>
        </p:nvCxnSpPr>
        <p:spPr>
          <a:xfrm rot="5400000" flipV="1">
            <a:off x="7655700" y="5636955"/>
            <a:ext cx="0" cy="4680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8320E8A-08DE-D2F7-7EAD-0A3159B01984}"/>
              </a:ext>
            </a:extLst>
          </p:cNvPr>
          <p:cNvCxnSpPr>
            <a:cxnSpLocks/>
          </p:cNvCxnSpPr>
          <p:nvPr/>
        </p:nvCxnSpPr>
        <p:spPr>
          <a:xfrm rot="5400000" flipV="1">
            <a:off x="3182426" y="3603553"/>
            <a:ext cx="0" cy="7200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2A7E945-1C0F-29C4-ABF6-34DD58AF2F03}"/>
              </a:ext>
            </a:extLst>
          </p:cNvPr>
          <p:cNvCxnSpPr>
            <a:cxnSpLocks/>
          </p:cNvCxnSpPr>
          <p:nvPr/>
        </p:nvCxnSpPr>
        <p:spPr>
          <a:xfrm>
            <a:off x="2820372" y="3439160"/>
            <a:ext cx="0" cy="540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4B8D29C-8DF2-3189-CBE4-75BE11DC3292}"/>
              </a:ext>
            </a:extLst>
          </p:cNvPr>
          <p:cNvCxnSpPr>
            <a:cxnSpLocks/>
          </p:cNvCxnSpPr>
          <p:nvPr/>
        </p:nvCxnSpPr>
        <p:spPr>
          <a:xfrm rot="16200000">
            <a:off x="2718993" y="3328810"/>
            <a:ext cx="0" cy="252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69B74F6-ABA1-28C2-9575-8BBA5E8CBD98}"/>
              </a:ext>
            </a:extLst>
          </p:cNvPr>
          <p:cNvSpPr/>
          <p:nvPr/>
        </p:nvSpPr>
        <p:spPr>
          <a:xfrm>
            <a:off x="9234504" y="4971364"/>
            <a:ext cx="914400" cy="79248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3F976-A442-C27B-F720-E4C56AF47D7D}"/>
              </a:ext>
            </a:extLst>
          </p:cNvPr>
          <p:cNvSpPr txBox="1"/>
          <p:nvPr/>
        </p:nvSpPr>
        <p:spPr>
          <a:xfrm>
            <a:off x="9200733" y="5152160"/>
            <a:ext cx="996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E-BATCH RECORD</a:t>
            </a:r>
            <a:endParaRPr lang="en-ID" sz="1100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88623E9-F2AE-4E26-D60E-9FB627CE4043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002270" y="5111025"/>
            <a:ext cx="0" cy="54000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877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76</Words>
  <Application>Microsoft Office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Acer Supplement</vt:lpstr>
      <vt:lpstr>Aquawax</vt:lpstr>
      <vt:lpstr>Arial</vt:lpstr>
      <vt:lpstr>Bebas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krisnadi agustan</dc:creator>
  <cp:lastModifiedBy>krisnadi agustan</cp:lastModifiedBy>
  <cp:revision>7</cp:revision>
  <dcterms:created xsi:type="dcterms:W3CDTF">2024-09-27T05:26:59Z</dcterms:created>
  <dcterms:modified xsi:type="dcterms:W3CDTF">2024-10-17T03:32:21Z</dcterms:modified>
</cp:coreProperties>
</file>