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1С: Ломбард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ru-RU" dirty="0" smtClean="0"/>
          </a:p>
          <a:p>
            <a:pPr algn="r"/>
            <a:r>
              <a:rPr lang="ru-RU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Ноздрин Иван бпс2401</a:t>
            </a:r>
            <a:endParaRPr lang="ru-RU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13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Плюсы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Минусы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81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Введение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Основные функции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Возможности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Преимущества и недостатки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Заключение</a:t>
            </a:r>
            <a:endParaRPr lang="ru-RU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43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1С:Ломбард — это программный продукт, разработанный компанией </a:t>
            </a:r>
            <a:r>
              <a:rPr lang="ru-RU" sz="2000" dirty="0" smtClean="0"/>
              <a:t>1С в 2003 году, </a:t>
            </a:r>
            <a:r>
              <a:rPr lang="ru-RU" sz="2000" dirty="0"/>
              <a:t>который предназначен для автоматизации работы ломбардов и организаций, занимающихся кредитованием под залог. Основная цель программы — упростить и ускорить процессы управления, учета и отчетности в ломбардах.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727" y="1909129"/>
            <a:ext cx="4690185" cy="4347209"/>
          </a:xfrm>
        </p:spPr>
      </p:pic>
    </p:spTree>
    <p:extLst>
      <p:ext uri="{BB962C8B-B14F-4D97-AF65-F5344CB8AC3E}">
        <p14:creationId xmlns:p14="http://schemas.microsoft.com/office/powerpoint/2010/main" val="69065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функции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/>
              <a:t>Учет залоговых </a:t>
            </a:r>
            <a:r>
              <a:rPr lang="ru-RU" sz="2400" dirty="0" smtClean="0"/>
              <a:t>операций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/>
              <a:t>Кредитование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/>
              <a:t>Управление клиентами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/>
              <a:t>Отчетность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/>
              <a:t>Интеграция </a:t>
            </a:r>
            <a:r>
              <a:rPr lang="ru-RU" sz="2400" dirty="0"/>
              <a:t>с другими системами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  </a:t>
            </a:r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772" y="2056092"/>
            <a:ext cx="3399698" cy="3399698"/>
          </a:xfrm>
        </p:spPr>
      </p:pic>
    </p:spTree>
    <p:extLst>
      <p:ext uri="{BB962C8B-B14F-4D97-AF65-F5344CB8AC3E}">
        <p14:creationId xmlns:p14="http://schemas.microsoft.com/office/powerpoint/2010/main" val="301460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sz="2400" dirty="0" smtClean="0"/>
              <a:t>Автоматизация процессов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 smtClean="0"/>
              <a:t>Управление рисками</a:t>
            </a:r>
            <a:endParaRPr lang="ru-RU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 smtClean="0"/>
              <a:t>Поддержка </a:t>
            </a:r>
            <a:r>
              <a:rPr lang="ru-RU" sz="2400" dirty="0"/>
              <a:t>различных форм </a:t>
            </a:r>
            <a:r>
              <a:rPr lang="ru-RU" sz="2400" dirty="0" smtClean="0"/>
              <a:t>расчетов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 smtClean="0"/>
              <a:t>Настраиваемые отчеты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 smtClean="0"/>
              <a:t>Интеграция с другими продуктами 1С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 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1" r="17947"/>
          <a:stretch/>
        </p:blipFill>
        <p:spPr>
          <a:xfrm>
            <a:off x="6583680" y="2060575"/>
            <a:ext cx="4169558" cy="3506849"/>
          </a:xfrm>
        </p:spPr>
      </p:pic>
    </p:spTree>
    <p:extLst>
      <p:ext uri="{BB962C8B-B14F-4D97-AF65-F5344CB8AC3E}">
        <p14:creationId xmlns:p14="http://schemas.microsoft.com/office/powerpoint/2010/main" val="272861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" t="-906" r="34441" b="906"/>
          <a:stretch/>
        </p:blipFill>
        <p:spPr>
          <a:xfrm>
            <a:off x="1010548" y="1853248"/>
            <a:ext cx="3940276" cy="3940276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834981" cy="42002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sz="2400" dirty="0" smtClean="0"/>
              <a:t>Многофункциональность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400" dirty="0" smtClean="0"/>
              <a:t>Модульность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400" dirty="0" smtClean="0"/>
              <a:t>Поддержка законодательства РФ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400" dirty="0" smtClean="0"/>
              <a:t>Удобный интерфейс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4263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sz="2400" dirty="0" smtClean="0"/>
              <a:t>Сложность в настройке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400" dirty="0" smtClean="0"/>
              <a:t>Требования к железу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400" dirty="0" smtClean="0"/>
              <a:t>Зависимость от 1С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400" dirty="0" smtClean="0"/>
              <a:t>Высокая стоимость</a:t>
            </a:r>
            <a:endParaRPr lang="ru-RU" sz="24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3" r="21813"/>
          <a:stretch/>
        </p:blipFill>
        <p:spPr>
          <a:xfrm>
            <a:off x="6240220" y="1853248"/>
            <a:ext cx="3810614" cy="3810614"/>
          </a:xfrm>
        </p:spPr>
      </p:pic>
    </p:spTree>
    <p:extLst>
      <p:ext uri="{BB962C8B-B14F-4D97-AF65-F5344CB8AC3E}">
        <p14:creationId xmlns:p14="http://schemas.microsoft.com/office/powerpoint/2010/main" val="28366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Программа 1С:Ломбард отлично подходит </a:t>
            </a:r>
            <a:r>
              <a:rPr lang="ru-RU" dirty="0"/>
              <a:t>для организаций основными видами деятельности которых является предоставление краткосрочных займов под </a:t>
            </a:r>
            <a:r>
              <a:rPr lang="ru-RU" dirty="0" smtClean="0"/>
              <a:t>залог</a:t>
            </a:r>
            <a:r>
              <a:rPr lang="ru-RU" dirty="0"/>
              <a:t>. Программа позволяет эффективно вести учет вложений, </a:t>
            </a:r>
            <a:r>
              <a:rPr lang="ru-RU" dirty="0" smtClean="0"/>
              <a:t>займов, </a:t>
            </a:r>
            <a:r>
              <a:rPr lang="ru-RU" dirty="0"/>
              <a:t>а также организовывать работу с клиентами и поддерживать их историю</a:t>
            </a:r>
            <a:r>
              <a:rPr lang="ru-RU" dirty="0" smtClean="0"/>
              <a:t>. Она существенно облегчает весь процесс работы </a:t>
            </a:r>
            <a:r>
              <a:rPr lang="ru-RU" dirty="0"/>
              <a:t>с ними</a:t>
            </a:r>
            <a:r>
              <a:rPr lang="ru-RU" dirty="0" smtClean="0"/>
              <a:t>.</a:t>
            </a:r>
            <a:r>
              <a:rPr lang="ru-RU" dirty="0"/>
              <a:t> В целом, </a:t>
            </a:r>
            <a:r>
              <a:rPr lang="ru-RU" dirty="0" smtClean="0"/>
              <a:t>1С:Ломбард </a:t>
            </a:r>
            <a:r>
              <a:rPr lang="ru-RU" dirty="0"/>
              <a:t>помогает оптимизировать процессы управления ломбардом, </a:t>
            </a:r>
            <a:r>
              <a:rPr lang="ru-RU" dirty="0" smtClean="0"/>
              <a:t>повышая </a:t>
            </a:r>
            <a:r>
              <a:rPr lang="ru-RU" dirty="0"/>
              <a:t>эффективность работы и улучшая качество обслуживания клиентов.</a:t>
            </a:r>
          </a:p>
        </p:txBody>
      </p:sp>
    </p:spTree>
    <p:extLst>
      <p:ext uri="{BB962C8B-B14F-4D97-AF65-F5344CB8AC3E}">
        <p14:creationId xmlns:p14="http://schemas.microsoft.com/office/powerpoint/2010/main" val="171149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235</TotalTime>
  <Words>176</Words>
  <Application>Microsoft Office PowerPoint</Application>
  <PresentationFormat>Широкоэкранный</PresentationFormat>
  <Paragraphs>37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Ион</vt:lpstr>
      <vt:lpstr>1С: Ломбард</vt:lpstr>
      <vt:lpstr>Презентация PowerPoint</vt:lpstr>
      <vt:lpstr>Содержание</vt:lpstr>
      <vt:lpstr>Введение</vt:lpstr>
      <vt:lpstr>Основные функции</vt:lpstr>
      <vt:lpstr>Возможности</vt:lpstr>
      <vt:lpstr>Преимущества</vt:lpstr>
      <vt:lpstr>Недостатки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1С: Ломбард</dc:title>
  <dc:creator>User</dc:creator>
  <cp:lastModifiedBy>User</cp:lastModifiedBy>
  <cp:revision>16</cp:revision>
  <dcterms:created xsi:type="dcterms:W3CDTF">2024-11-06T13:37:40Z</dcterms:created>
  <dcterms:modified xsi:type="dcterms:W3CDTF">2024-12-17T19:54:45Z</dcterms:modified>
</cp:coreProperties>
</file>