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EEA"/>
    <a:srgbClr val="E0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2" autoAdjust="0"/>
    <p:restoredTop sz="94660"/>
  </p:normalViewPr>
  <p:slideViewPr>
    <p:cSldViewPr snapToGrid="0">
      <p:cViewPr>
        <p:scale>
          <a:sx n="66" d="100"/>
          <a:sy n="66" d="100"/>
        </p:scale>
        <p:origin x="202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CEC41-D06C-4BB0-BB62-097D23D5D85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55496D-5711-4E10-AE7B-F73F61C31A95}">
      <dgm:prSet/>
      <dgm:spPr/>
      <dgm:t>
        <a:bodyPr/>
        <a:lstStyle/>
        <a:p>
          <a:r>
            <a:rPr lang="en-AU"/>
            <a:t>Individuals with allergies or space constraints</a:t>
          </a:r>
          <a:endParaRPr lang="en-US"/>
        </a:p>
      </dgm:t>
    </dgm:pt>
    <dgm:pt modelId="{C2429268-8DB1-4E46-AAFD-E62367B0F9C8}" type="parTrans" cxnId="{2D4F3140-CDAC-4484-AA6C-2C5236BF63B7}">
      <dgm:prSet/>
      <dgm:spPr/>
      <dgm:t>
        <a:bodyPr/>
        <a:lstStyle/>
        <a:p>
          <a:endParaRPr lang="en-US"/>
        </a:p>
      </dgm:t>
    </dgm:pt>
    <dgm:pt modelId="{A6C007D2-7320-4D57-B6E2-6077995D54D8}" type="sibTrans" cxnId="{2D4F3140-CDAC-4484-AA6C-2C5236BF63B7}">
      <dgm:prSet/>
      <dgm:spPr/>
      <dgm:t>
        <a:bodyPr/>
        <a:lstStyle/>
        <a:p>
          <a:endParaRPr lang="en-US"/>
        </a:p>
      </dgm:t>
    </dgm:pt>
    <dgm:pt modelId="{1F32E47A-6BF7-455E-9B8E-C122C9D15A0F}">
      <dgm:prSet/>
      <dgm:spPr/>
      <dgm:t>
        <a:bodyPr/>
        <a:lstStyle/>
        <a:p>
          <a:r>
            <a:rPr lang="en-AU"/>
            <a:t>Busy professionals or students</a:t>
          </a:r>
          <a:endParaRPr lang="en-US"/>
        </a:p>
      </dgm:t>
    </dgm:pt>
    <dgm:pt modelId="{BF149D85-08B2-4D41-BFA0-7A2E2893C2D4}" type="parTrans" cxnId="{F0CD23B0-8B74-4289-8625-AB05DF88DA41}">
      <dgm:prSet/>
      <dgm:spPr/>
      <dgm:t>
        <a:bodyPr/>
        <a:lstStyle/>
        <a:p>
          <a:endParaRPr lang="en-US"/>
        </a:p>
      </dgm:t>
    </dgm:pt>
    <dgm:pt modelId="{7F18A512-C0DF-45B1-9345-13D8F2A105AA}" type="sibTrans" cxnId="{F0CD23B0-8B74-4289-8625-AB05DF88DA41}">
      <dgm:prSet/>
      <dgm:spPr/>
      <dgm:t>
        <a:bodyPr/>
        <a:lstStyle/>
        <a:p>
          <a:endParaRPr lang="en-US"/>
        </a:p>
      </dgm:t>
    </dgm:pt>
    <dgm:pt modelId="{063F7833-B131-43AC-A363-02C83E53D651}">
      <dgm:prSet/>
      <dgm:spPr/>
      <dgm:t>
        <a:bodyPr/>
        <a:lstStyle/>
        <a:p>
          <a:r>
            <a:rPr lang="en-AU"/>
            <a:t>Prospective Pet owners</a:t>
          </a:r>
          <a:endParaRPr lang="en-US"/>
        </a:p>
      </dgm:t>
    </dgm:pt>
    <dgm:pt modelId="{3B75CF00-4D4E-41CC-8A11-AE95E6F14E31}" type="parTrans" cxnId="{D06E64CD-6F67-4DD4-8826-AB28BB505873}">
      <dgm:prSet/>
      <dgm:spPr/>
      <dgm:t>
        <a:bodyPr/>
        <a:lstStyle/>
        <a:p>
          <a:endParaRPr lang="en-US"/>
        </a:p>
      </dgm:t>
    </dgm:pt>
    <dgm:pt modelId="{B9FE5604-7471-47CF-BD9B-37F82BFE24A6}" type="sibTrans" cxnId="{D06E64CD-6F67-4DD4-8826-AB28BB505873}">
      <dgm:prSet/>
      <dgm:spPr/>
      <dgm:t>
        <a:bodyPr/>
        <a:lstStyle/>
        <a:p>
          <a:endParaRPr lang="en-US"/>
        </a:p>
      </dgm:t>
    </dgm:pt>
    <dgm:pt modelId="{24E2C27C-80C3-4998-9CEF-BB2FAB266A59}" type="pres">
      <dgm:prSet presAssocID="{2EDCEC41-D06C-4BB0-BB62-097D23D5D852}" presName="vert0" presStyleCnt="0">
        <dgm:presLayoutVars>
          <dgm:dir/>
          <dgm:animOne val="branch"/>
          <dgm:animLvl val="lvl"/>
        </dgm:presLayoutVars>
      </dgm:prSet>
      <dgm:spPr/>
    </dgm:pt>
    <dgm:pt modelId="{238EB619-6646-499A-BE22-C12A1C0AD142}" type="pres">
      <dgm:prSet presAssocID="{D655496D-5711-4E10-AE7B-F73F61C31A95}" presName="thickLine" presStyleLbl="alignNode1" presStyleIdx="0" presStyleCnt="3"/>
      <dgm:spPr/>
    </dgm:pt>
    <dgm:pt modelId="{0FCF4A4D-DC10-4ED4-9B46-B24D55CF7411}" type="pres">
      <dgm:prSet presAssocID="{D655496D-5711-4E10-AE7B-F73F61C31A95}" presName="horz1" presStyleCnt="0"/>
      <dgm:spPr/>
    </dgm:pt>
    <dgm:pt modelId="{194EF5D7-1161-4803-A6ED-B928098CB8E1}" type="pres">
      <dgm:prSet presAssocID="{D655496D-5711-4E10-AE7B-F73F61C31A95}" presName="tx1" presStyleLbl="revTx" presStyleIdx="0" presStyleCnt="3"/>
      <dgm:spPr/>
    </dgm:pt>
    <dgm:pt modelId="{303F0CB3-C5EC-4A43-AE54-122077F637D4}" type="pres">
      <dgm:prSet presAssocID="{D655496D-5711-4E10-AE7B-F73F61C31A95}" presName="vert1" presStyleCnt="0"/>
      <dgm:spPr/>
    </dgm:pt>
    <dgm:pt modelId="{DEA71619-1624-4399-9AFE-8780FFE1412D}" type="pres">
      <dgm:prSet presAssocID="{1F32E47A-6BF7-455E-9B8E-C122C9D15A0F}" presName="thickLine" presStyleLbl="alignNode1" presStyleIdx="1" presStyleCnt="3"/>
      <dgm:spPr/>
    </dgm:pt>
    <dgm:pt modelId="{D8A68C51-4B31-4C1A-8C80-40C98444AE55}" type="pres">
      <dgm:prSet presAssocID="{1F32E47A-6BF7-455E-9B8E-C122C9D15A0F}" presName="horz1" presStyleCnt="0"/>
      <dgm:spPr/>
    </dgm:pt>
    <dgm:pt modelId="{9EC0565F-245B-4285-B3EB-461690B4C77D}" type="pres">
      <dgm:prSet presAssocID="{1F32E47A-6BF7-455E-9B8E-C122C9D15A0F}" presName="tx1" presStyleLbl="revTx" presStyleIdx="1" presStyleCnt="3"/>
      <dgm:spPr/>
    </dgm:pt>
    <dgm:pt modelId="{568218C1-5D47-4763-A463-BB2BA7858E57}" type="pres">
      <dgm:prSet presAssocID="{1F32E47A-6BF7-455E-9B8E-C122C9D15A0F}" presName="vert1" presStyleCnt="0"/>
      <dgm:spPr/>
    </dgm:pt>
    <dgm:pt modelId="{64AD726D-5384-434A-811C-2691189B03B2}" type="pres">
      <dgm:prSet presAssocID="{063F7833-B131-43AC-A363-02C83E53D651}" presName="thickLine" presStyleLbl="alignNode1" presStyleIdx="2" presStyleCnt="3"/>
      <dgm:spPr/>
    </dgm:pt>
    <dgm:pt modelId="{B202B01A-1E3B-4AFD-9225-F5BDC3D5DE8A}" type="pres">
      <dgm:prSet presAssocID="{063F7833-B131-43AC-A363-02C83E53D651}" presName="horz1" presStyleCnt="0"/>
      <dgm:spPr/>
    </dgm:pt>
    <dgm:pt modelId="{017EB505-AD2F-44DD-A169-889DE1C5D76B}" type="pres">
      <dgm:prSet presAssocID="{063F7833-B131-43AC-A363-02C83E53D651}" presName="tx1" presStyleLbl="revTx" presStyleIdx="2" presStyleCnt="3"/>
      <dgm:spPr/>
    </dgm:pt>
    <dgm:pt modelId="{C24A606E-7A3E-4CB4-823D-6EBBC2A80A97}" type="pres">
      <dgm:prSet presAssocID="{063F7833-B131-43AC-A363-02C83E53D651}" presName="vert1" presStyleCnt="0"/>
      <dgm:spPr/>
    </dgm:pt>
  </dgm:ptLst>
  <dgm:cxnLst>
    <dgm:cxn modelId="{E02E7E1E-0411-4B97-B875-CDF035F8F830}" type="presOf" srcId="{D655496D-5711-4E10-AE7B-F73F61C31A95}" destId="{194EF5D7-1161-4803-A6ED-B928098CB8E1}" srcOrd="0" destOrd="0" presId="urn:microsoft.com/office/officeart/2008/layout/LinedList"/>
    <dgm:cxn modelId="{2D4F3140-CDAC-4484-AA6C-2C5236BF63B7}" srcId="{2EDCEC41-D06C-4BB0-BB62-097D23D5D852}" destId="{D655496D-5711-4E10-AE7B-F73F61C31A95}" srcOrd="0" destOrd="0" parTransId="{C2429268-8DB1-4E46-AAFD-E62367B0F9C8}" sibTransId="{A6C007D2-7320-4D57-B6E2-6077995D54D8}"/>
    <dgm:cxn modelId="{44EB3444-E952-441E-BC04-79FE4D2C7665}" type="presOf" srcId="{063F7833-B131-43AC-A363-02C83E53D651}" destId="{017EB505-AD2F-44DD-A169-889DE1C5D76B}" srcOrd="0" destOrd="0" presId="urn:microsoft.com/office/officeart/2008/layout/LinedList"/>
    <dgm:cxn modelId="{FF0A927C-EF3F-4549-8996-9722583FBAB7}" type="presOf" srcId="{2EDCEC41-D06C-4BB0-BB62-097D23D5D852}" destId="{24E2C27C-80C3-4998-9CEF-BB2FAB266A59}" srcOrd="0" destOrd="0" presId="urn:microsoft.com/office/officeart/2008/layout/LinedList"/>
    <dgm:cxn modelId="{5A38697E-02D5-43C9-861B-047F56C22971}" type="presOf" srcId="{1F32E47A-6BF7-455E-9B8E-C122C9D15A0F}" destId="{9EC0565F-245B-4285-B3EB-461690B4C77D}" srcOrd="0" destOrd="0" presId="urn:microsoft.com/office/officeart/2008/layout/LinedList"/>
    <dgm:cxn modelId="{F0CD23B0-8B74-4289-8625-AB05DF88DA41}" srcId="{2EDCEC41-D06C-4BB0-BB62-097D23D5D852}" destId="{1F32E47A-6BF7-455E-9B8E-C122C9D15A0F}" srcOrd="1" destOrd="0" parTransId="{BF149D85-08B2-4D41-BFA0-7A2E2893C2D4}" sibTransId="{7F18A512-C0DF-45B1-9345-13D8F2A105AA}"/>
    <dgm:cxn modelId="{D06E64CD-6F67-4DD4-8826-AB28BB505873}" srcId="{2EDCEC41-D06C-4BB0-BB62-097D23D5D852}" destId="{063F7833-B131-43AC-A363-02C83E53D651}" srcOrd="2" destOrd="0" parTransId="{3B75CF00-4D4E-41CC-8A11-AE95E6F14E31}" sibTransId="{B9FE5604-7471-47CF-BD9B-37F82BFE24A6}"/>
    <dgm:cxn modelId="{53F2609C-DA72-44A7-8A81-CD81E6413DB5}" type="presParOf" srcId="{24E2C27C-80C3-4998-9CEF-BB2FAB266A59}" destId="{238EB619-6646-499A-BE22-C12A1C0AD142}" srcOrd="0" destOrd="0" presId="urn:microsoft.com/office/officeart/2008/layout/LinedList"/>
    <dgm:cxn modelId="{BB8796D0-85D7-40AE-B365-68C2B6D6396B}" type="presParOf" srcId="{24E2C27C-80C3-4998-9CEF-BB2FAB266A59}" destId="{0FCF4A4D-DC10-4ED4-9B46-B24D55CF7411}" srcOrd="1" destOrd="0" presId="urn:microsoft.com/office/officeart/2008/layout/LinedList"/>
    <dgm:cxn modelId="{5AAF58A0-088F-4736-B0EB-F13F053FD80B}" type="presParOf" srcId="{0FCF4A4D-DC10-4ED4-9B46-B24D55CF7411}" destId="{194EF5D7-1161-4803-A6ED-B928098CB8E1}" srcOrd="0" destOrd="0" presId="urn:microsoft.com/office/officeart/2008/layout/LinedList"/>
    <dgm:cxn modelId="{47174F10-3340-4FD9-827B-020398C351CC}" type="presParOf" srcId="{0FCF4A4D-DC10-4ED4-9B46-B24D55CF7411}" destId="{303F0CB3-C5EC-4A43-AE54-122077F637D4}" srcOrd="1" destOrd="0" presId="urn:microsoft.com/office/officeart/2008/layout/LinedList"/>
    <dgm:cxn modelId="{10B8542A-043F-40C6-90F3-DB66971CEC54}" type="presParOf" srcId="{24E2C27C-80C3-4998-9CEF-BB2FAB266A59}" destId="{DEA71619-1624-4399-9AFE-8780FFE1412D}" srcOrd="2" destOrd="0" presId="urn:microsoft.com/office/officeart/2008/layout/LinedList"/>
    <dgm:cxn modelId="{50BCD056-CAE0-46A7-8B2B-E43737D60460}" type="presParOf" srcId="{24E2C27C-80C3-4998-9CEF-BB2FAB266A59}" destId="{D8A68C51-4B31-4C1A-8C80-40C98444AE55}" srcOrd="3" destOrd="0" presId="urn:microsoft.com/office/officeart/2008/layout/LinedList"/>
    <dgm:cxn modelId="{2794DDBA-9EE5-4CEA-99E3-3845C2793BDD}" type="presParOf" srcId="{D8A68C51-4B31-4C1A-8C80-40C98444AE55}" destId="{9EC0565F-245B-4285-B3EB-461690B4C77D}" srcOrd="0" destOrd="0" presId="urn:microsoft.com/office/officeart/2008/layout/LinedList"/>
    <dgm:cxn modelId="{B81AEA8D-09EF-49F6-98BD-83FDBD3D81C1}" type="presParOf" srcId="{D8A68C51-4B31-4C1A-8C80-40C98444AE55}" destId="{568218C1-5D47-4763-A463-BB2BA7858E57}" srcOrd="1" destOrd="0" presId="urn:microsoft.com/office/officeart/2008/layout/LinedList"/>
    <dgm:cxn modelId="{715F5A32-7E23-4C98-93FD-7D4949DA9E7B}" type="presParOf" srcId="{24E2C27C-80C3-4998-9CEF-BB2FAB266A59}" destId="{64AD726D-5384-434A-811C-2691189B03B2}" srcOrd="4" destOrd="0" presId="urn:microsoft.com/office/officeart/2008/layout/LinedList"/>
    <dgm:cxn modelId="{E059633F-673D-4D05-9E26-B263DB43D6A1}" type="presParOf" srcId="{24E2C27C-80C3-4998-9CEF-BB2FAB266A59}" destId="{B202B01A-1E3B-4AFD-9225-F5BDC3D5DE8A}" srcOrd="5" destOrd="0" presId="urn:microsoft.com/office/officeart/2008/layout/LinedList"/>
    <dgm:cxn modelId="{44A5767A-C564-4550-8465-A6CE3EDA4E8B}" type="presParOf" srcId="{B202B01A-1E3B-4AFD-9225-F5BDC3D5DE8A}" destId="{017EB505-AD2F-44DD-A169-889DE1C5D76B}" srcOrd="0" destOrd="0" presId="urn:microsoft.com/office/officeart/2008/layout/LinedList"/>
    <dgm:cxn modelId="{3D1CE964-A11E-4EEC-B235-8E148615AD70}" type="presParOf" srcId="{B202B01A-1E3B-4AFD-9225-F5BDC3D5DE8A}" destId="{C24A606E-7A3E-4CB4-823D-6EBBC2A80A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879752-C56F-4F77-B199-05A12E168C1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EF9DA5-83B3-4B5A-A1D1-6CF70D5A9A6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Emotional Satisfaction</a:t>
          </a:r>
          <a:endParaRPr lang="en-US"/>
        </a:p>
      </dgm:t>
    </dgm:pt>
    <dgm:pt modelId="{E8C6A7AE-AA50-4093-8EEA-EF11E97C6240}" type="parTrans" cxnId="{3B29A2C3-2842-450F-9050-3C607F704568}">
      <dgm:prSet/>
      <dgm:spPr/>
      <dgm:t>
        <a:bodyPr/>
        <a:lstStyle/>
        <a:p>
          <a:endParaRPr lang="en-US"/>
        </a:p>
      </dgm:t>
    </dgm:pt>
    <dgm:pt modelId="{B897CC91-F4ED-47FB-B7EE-64625CD1B6C1}" type="sibTrans" cxnId="{3B29A2C3-2842-450F-9050-3C607F704568}">
      <dgm:prSet/>
      <dgm:spPr/>
      <dgm:t>
        <a:bodyPr/>
        <a:lstStyle/>
        <a:p>
          <a:endParaRPr lang="en-US"/>
        </a:p>
      </dgm:t>
    </dgm:pt>
    <dgm:pt modelId="{43E74535-B967-4C67-96CA-D07BD13C4F6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Flexibility and Convenience</a:t>
          </a:r>
          <a:endParaRPr lang="en-US"/>
        </a:p>
      </dgm:t>
    </dgm:pt>
    <dgm:pt modelId="{3969081D-1D56-4DBC-A56B-909BD87A1A1D}" type="parTrans" cxnId="{5D119666-33D3-4CE5-BB9D-D05E8290B448}">
      <dgm:prSet/>
      <dgm:spPr/>
      <dgm:t>
        <a:bodyPr/>
        <a:lstStyle/>
        <a:p>
          <a:endParaRPr lang="en-US"/>
        </a:p>
      </dgm:t>
    </dgm:pt>
    <dgm:pt modelId="{08E15F9E-0A6E-43AB-AFBA-C8BF94E4D93C}" type="sibTrans" cxnId="{5D119666-33D3-4CE5-BB9D-D05E8290B448}">
      <dgm:prSet/>
      <dgm:spPr/>
      <dgm:t>
        <a:bodyPr/>
        <a:lstStyle/>
        <a:p>
          <a:endParaRPr lang="en-US"/>
        </a:p>
      </dgm:t>
    </dgm:pt>
    <dgm:pt modelId="{FF7793AC-8228-4653-BB99-E6095DE3BEB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Introduction to Pet cair</a:t>
          </a:r>
          <a:endParaRPr lang="en-US"/>
        </a:p>
      </dgm:t>
    </dgm:pt>
    <dgm:pt modelId="{C4C63E3F-33F3-473D-8666-4DF9EF1E8A2F}" type="parTrans" cxnId="{ED9C1E7D-6CDD-40B3-862C-3BE9FCF62F2B}">
      <dgm:prSet/>
      <dgm:spPr/>
      <dgm:t>
        <a:bodyPr/>
        <a:lstStyle/>
        <a:p>
          <a:endParaRPr lang="en-US"/>
        </a:p>
      </dgm:t>
    </dgm:pt>
    <dgm:pt modelId="{BEC3E9FF-CF57-4DF6-AC2E-FC4A0217A8BD}" type="sibTrans" cxnId="{ED9C1E7D-6CDD-40B3-862C-3BE9FCF62F2B}">
      <dgm:prSet/>
      <dgm:spPr/>
      <dgm:t>
        <a:bodyPr/>
        <a:lstStyle/>
        <a:p>
          <a:endParaRPr lang="en-US"/>
        </a:p>
      </dgm:t>
    </dgm:pt>
    <dgm:pt modelId="{A410A6AC-866D-43A9-A26D-2C5BFB15A692}" type="pres">
      <dgm:prSet presAssocID="{B4879752-C56F-4F77-B199-05A12E168C11}" presName="root" presStyleCnt="0">
        <dgm:presLayoutVars>
          <dgm:dir/>
          <dgm:resizeHandles val="exact"/>
        </dgm:presLayoutVars>
      </dgm:prSet>
      <dgm:spPr/>
    </dgm:pt>
    <dgm:pt modelId="{CD8F11DE-9799-4F5A-9B53-E9527554EE95}" type="pres">
      <dgm:prSet presAssocID="{A3EF9DA5-83B3-4B5A-A1D1-6CF70D5A9A6D}" presName="compNode" presStyleCnt="0"/>
      <dgm:spPr/>
    </dgm:pt>
    <dgm:pt modelId="{4CAF4147-E84D-4646-82BF-84F6AFD590E9}" type="pres">
      <dgm:prSet presAssocID="{A3EF9DA5-83B3-4B5A-A1D1-6CF70D5A9A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2B0A322A-D52D-4DBD-A3E6-B6895C1675F1}" type="pres">
      <dgm:prSet presAssocID="{A3EF9DA5-83B3-4B5A-A1D1-6CF70D5A9A6D}" presName="spaceRect" presStyleCnt="0"/>
      <dgm:spPr/>
    </dgm:pt>
    <dgm:pt modelId="{07486F6A-FEC0-47F7-ABEB-93F213305D81}" type="pres">
      <dgm:prSet presAssocID="{A3EF9DA5-83B3-4B5A-A1D1-6CF70D5A9A6D}" presName="textRect" presStyleLbl="revTx" presStyleIdx="0" presStyleCnt="3">
        <dgm:presLayoutVars>
          <dgm:chMax val="1"/>
          <dgm:chPref val="1"/>
        </dgm:presLayoutVars>
      </dgm:prSet>
      <dgm:spPr/>
    </dgm:pt>
    <dgm:pt modelId="{D10E8CD6-AAD0-4119-856B-CE2028FE7F08}" type="pres">
      <dgm:prSet presAssocID="{B897CC91-F4ED-47FB-B7EE-64625CD1B6C1}" presName="sibTrans" presStyleCnt="0"/>
      <dgm:spPr/>
    </dgm:pt>
    <dgm:pt modelId="{7CB2387E-7D85-4211-9862-CB062D88B8B7}" type="pres">
      <dgm:prSet presAssocID="{43E74535-B967-4C67-96CA-D07BD13C4F69}" presName="compNode" presStyleCnt="0"/>
      <dgm:spPr/>
    </dgm:pt>
    <dgm:pt modelId="{6BA4EEC4-DBE9-440F-ACD5-F7D9BBB3D3A8}" type="pres">
      <dgm:prSet presAssocID="{43E74535-B967-4C67-96CA-D07BD13C4F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ACC5EEA-8124-463E-B15D-8507D7C5DED8}" type="pres">
      <dgm:prSet presAssocID="{43E74535-B967-4C67-96CA-D07BD13C4F69}" presName="spaceRect" presStyleCnt="0"/>
      <dgm:spPr/>
    </dgm:pt>
    <dgm:pt modelId="{C8CA2F53-A6A6-4249-913F-7C319776017B}" type="pres">
      <dgm:prSet presAssocID="{43E74535-B967-4C67-96CA-D07BD13C4F69}" presName="textRect" presStyleLbl="revTx" presStyleIdx="1" presStyleCnt="3">
        <dgm:presLayoutVars>
          <dgm:chMax val="1"/>
          <dgm:chPref val="1"/>
        </dgm:presLayoutVars>
      </dgm:prSet>
      <dgm:spPr/>
    </dgm:pt>
    <dgm:pt modelId="{C2D8D868-DFAC-4B99-A621-4E59F9D6D182}" type="pres">
      <dgm:prSet presAssocID="{08E15F9E-0A6E-43AB-AFBA-C8BF94E4D93C}" presName="sibTrans" presStyleCnt="0"/>
      <dgm:spPr/>
    </dgm:pt>
    <dgm:pt modelId="{EDBA166C-8598-4751-A23F-767E15269BC7}" type="pres">
      <dgm:prSet presAssocID="{FF7793AC-8228-4653-BB99-E6095DE3BEB4}" presName="compNode" presStyleCnt="0"/>
      <dgm:spPr/>
    </dgm:pt>
    <dgm:pt modelId="{38DC57F3-0378-43F4-A9DF-E228DED90F06}" type="pres">
      <dgm:prSet presAssocID="{FF7793AC-8228-4653-BB99-E6095DE3BE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E8B57145-2167-49FC-9BD0-9B76009D688A}" type="pres">
      <dgm:prSet presAssocID="{FF7793AC-8228-4653-BB99-E6095DE3BEB4}" presName="spaceRect" presStyleCnt="0"/>
      <dgm:spPr/>
    </dgm:pt>
    <dgm:pt modelId="{1912A594-5933-4E1F-9D9A-94838142E17A}" type="pres">
      <dgm:prSet presAssocID="{FF7793AC-8228-4653-BB99-E6095DE3BE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808C06-D0F1-462B-AEEE-25B33A05BFC6}" type="presOf" srcId="{FF7793AC-8228-4653-BB99-E6095DE3BEB4}" destId="{1912A594-5933-4E1F-9D9A-94838142E17A}" srcOrd="0" destOrd="0" presId="urn:microsoft.com/office/officeart/2018/2/layout/IconLabelList"/>
    <dgm:cxn modelId="{5D119666-33D3-4CE5-BB9D-D05E8290B448}" srcId="{B4879752-C56F-4F77-B199-05A12E168C11}" destId="{43E74535-B967-4C67-96CA-D07BD13C4F69}" srcOrd="1" destOrd="0" parTransId="{3969081D-1D56-4DBC-A56B-909BD87A1A1D}" sibTransId="{08E15F9E-0A6E-43AB-AFBA-C8BF94E4D93C}"/>
    <dgm:cxn modelId="{ED9C1E7D-6CDD-40B3-862C-3BE9FCF62F2B}" srcId="{B4879752-C56F-4F77-B199-05A12E168C11}" destId="{FF7793AC-8228-4653-BB99-E6095DE3BEB4}" srcOrd="2" destOrd="0" parTransId="{C4C63E3F-33F3-473D-8666-4DF9EF1E8A2F}" sibTransId="{BEC3E9FF-CF57-4DF6-AC2E-FC4A0217A8BD}"/>
    <dgm:cxn modelId="{6374C685-CFC9-4C86-A251-587BE44111B8}" type="presOf" srcId="{43E74535-B967-4C67-96CA-D07BD13C4F69}" destId="{C8CA2F53-A6A6-4249-913F-7C319776017B}" srcOrd="0" destOrd="0" presId="urn:microsoft.com/office/officeart/2018/2/layout/IconLabelList"/>
    <dgm:cxn modelId="{FEA695AE-7D81-4542-AF57-94E939831DE4}" type="presOf" srcId="{A3EF9DA5-83B3-4B5A-A1D1-6CF70D5A9A6D}" destId="{07486F6A-FEC0-47F7-ABEB-93F213305D81}" srcOrd="0" destOrd="0" presId="urn:microsoft.com/office/officeart/2018/2/layout/IconLabelList"/>
    <dgm:cxn modelId="{3B29A2C3-2842-450F-9050-3C607F704568}" srcId="{B4879752-C56F-4F77-B199-05A12E168C11}" destId="{A3EF9DA5-83B3-4B5A-A1D1-6CF70D5A9A6D}" srcOrd="0" destOrd="0" parTransId="{E8C6A7AE-AA50-4093-8EEA-EF11E97C6240}" sibTransId="{B897CC91-F4ED-47FB-B7EE-64625CD1B6C1}"/>
    <dgm:cxn modelId="{1D9E83DE-C6F2-44FA-930A-6CB49DBB9981}" type="presOf" srcId="{B4879752-C56F-4F77-B199-05A12E168C11}" destId="{A410A6AC-866D-43A9-A26D-2C5BFB15A692}" srcOrd="0" destOrd="0" presId="urn:microsoft.com/office/officeart/2018/2/layout/IconLabelList"/>
    <dgm:cxn modelId="{EFB35211-2A31-41A1-A607-565ADA208925}" type="presParOf" srcId="{A410A6AC-866D-43A9-A26D-2C5BFB15A692}" destId="{CD8F11DE-9799-4F5A-9B53-E9527554EE95}" srcOrd="0" destOrd="0" presId="urn:microsoft.com/office/officeart/2018/2/layout/IconLabelList"/>
    <dgm:cxn modelId="{6DE79452-4269-4A33-907F-E27D3DABF3CF}" type="presParOf" srcId="{CD8F11DE-9799-4F5A-9B53-E9527554EE95}" destId="{4CAF4147-E84D-4646-82BF-84F6AFD590E9}" srcOrd="0" destOrd="0" presId="urn:microsoft.com/office/officeart/2018/2/layout/IconLabelList"/>
    <dgm:cxn modelId="{006361A9-2568-4F7E-9477-0191A74A0900}" type="presParOf" srcId="{CD8F11DE-9799-4F5A-9B53-E9527554EE95}" destId="{2B0A322A-D52D-4DBD-A3E6-B6895C1675F1}" srcOrd="1" destOrd="0" presId="urn:microsoft.com/office/officeart/2018/2/layout/IconLabelList"/>
    <dgm:cxn modelId="{8F59AD80-6071-4CA5-AE50-1E3E36E29DF5}" type="presParOf" srcId="{CD8F11DE-9799-4F5A-9B53-E9527554EE95}" destId="{07486F6A-FEC0-47F7-ABEB-93F213305D81}" srcOrd="2" destOrd="0" presId="urn:microsoft.com/office/officeart/2018/2/layout/IconLabelList"/>
    <dgm:cxn modelId="{78AF3B80-EDF6-4CF7-9E6E-65FCB1FF9A19}" type="presParOf" srcId="{A410A6AC-866D-43A9-A26D-2C5BFB15A692}" destId="{D10E8CD6-AAD0-4119-856B-CE2028FE7F08}" srcOrd="1" destOrd="0" presId="urn:microsoft.com/office/officeart/2018/2/layout/IconLabelList"/>
    <dgm:cxn modelId="{6C417FC2-12BD-4453-93B9-EC4BE0B84D11}" type="presParOf" srcId="{A410A6AC-866D-43A9-A26D-2C5BFB15A692}" destId="{7CB2387E-7D85-4211-9862-CB062D88B8B7}" srcOrd="2" destOrd="0" presId="urn:microsoft.com/office/officeart/2018/2/layout/IconLabelList"/>
    <dgm:cxn modelId="{FE23D04C-0202-4676-9880-2A78F7F82509}" type="presParOf" srcId="{7CB2387E-7D85-4211-9862-CB062D88B8B7}" destId="{6BA4EEC4-DBE9-440F-ACD5-F7D9BBB3D3A8}" srcOrd="0" destOrd="0" presId="urn:microsoft.com/office/officeart/2018/2/layout/IconLabelList"/>
    <dgm:cxn modelId="{ABD88676-00D2-4A30-AAAB-E0E55801A360}" type="presParOf" srcId="{7CB2387E-7D85-4211-9862-CB062D88B8B7}" destId="{3ACC5EEA-8124-463E-B15D-8507D7C5DED8}" srcOrd="1" destOrd="0" presId="urn:microsoft.com/office/officeart/2018/2/layout/IconLabelList"/>
    <dgm:cxn modelId="{8474FF35-5952-409D-9683-3DF8D35E688A}" type="presParOf" srcId="{7CB2387E-7D85-4211-9862-CB062D88B8B7}" destId="{C8CA2F53-A6A6-4249-913F-7C319776017B}" srcOrd="2" destOrd="0" presId="urn:microsoft.com/office/officeart/2018/2/layout/IconLabelList"/>
    <dgm:cxn modelId="{909718A6-3A7B-46D5-9996-572B3578920F}" type="presParOf" srcId="{A410A6AC-866D-43A9-A26D-2C5BFB15A692}" destId="{C2D8D868-DFAC-4B99-A621-4E59F9D6D182}" srcOrd="3" destOrd="0" presId="urn:microsoft.com/office/officeart/2018/2/layout/IconLabelList"/>
    <dgm:cxn modelId="{F5C8CA54-7BDD-42BB-A550-4629AE113B9C}" type="presParOf" srcId="{A410A6AC-866D-43A9-A26D-2C5BFB15A692}" destId="{EDBA166C-8598-4751-A23F-767E15269BC7}" srcOrd="4" destOrd="0" presId="urn:microsoft.com/office/officeart/2018/2/layout/IconLabelList"/>
    <dgm:cxn modelId="{DA2EC0E1-369E-43DD-935B-6BE7F60BE2A3}" type="presParOf" srcId="{EDBA166C-8598-4751-A23F-767E15269BC7}" destId="{38DC57F3-0378-43F4-A9DF-E228DED90F06}" srcOrd="0" destOrd="0" presId="urn:microsoft.com/office/officeart/2018/2/layout/IconLabelList"/>
    <dgm:cxn modelId="{398E2BF5-5366-4E18-BAF2-718F0328AAE5}" type="presParOf" srcId="{EDBA166C-8598-4751-A23F-767E15269BC7}" destId="{E8B57145-2167-49FC-9BD0-9B76009D688A}" srcOrd="1" destOrd="0" presId="urn:microsoft.com/office/officeart/2018/2/layout/IconLabelList"/>
    <dgm:cxn modelId="{10DEBE7C-7FD0-4911-ADCC-9C8857B4E1F4}" type="presParOf" srcId="{EDBA166C-8598-4751-A23F-767E15269BC7}" destId="{1912A594-5933-4E1F-9D9A-94838142E1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449C6B-D2EA-4C21-AC92-75210197DE0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06BF5D-2CA2-478C-A44D-2A6A75201068}">
      <dgm:prSet/>
      <dgm:spPr/>
      <dgm:t>
        <a:bodyPr/>
        <a:lstStyle/>
        <a:p>
          <a:r>
            <a:rPr lang="en-AU"/>
            <a:t>Follows Model-View-Controller pattern </a:t>
          </a:r>
          <a:endParaRPr lang="en-US"/>
        </a:p>
      </dgm:t>
    </dgm:pt>
    <dgm:pt modelId="{9F44A970-DDAF-414D-B1A8-536054E4103C}" type="parTrans" cxnId="{C8E3ED19-14B2-49D8-8B3C-4A5B65BC6110}">
      <dgm:prSet/>
      <dgm:spPr/>
      <dgm:t>
        <a:bodyPr/>
        <a:lstStyle/>
        <a:p>
          <a:endParaRPr lang="en-US"/>
        </a:p>
      </dgm:t>
    </dgm:pt>
    <dgm:pt modelId="{2605F6D8-BFB4-42E4-B82B-1589393CFB68}" type="sibTrans" cxnId="{C8E3ED19-14B2-49D8-8B3C-4A5B65BC6110}">
      <dgm:prSet/>
      <dgm:spPr/>
      <dgm:t>
        <a:bodyPr/>
        <a:lstStyle/>
        <a:p>
          <a:endParaRPr lang="en-US"/>
        </a:p>
      </dgm:t>
    </dgm:pt>
    <dgm:pt modelId="{DF2339F5-092E-4F08-A9F9-347890766A8C}">
      <dgm:prSet/>
      <dgm:spPr/>
      <dgm:t>
        <a:bodyPr/>
        <a:lstStyle/>
        <a:p>
          <a:r>
            <a:rPr lang="en-AU"/>
            <a:t>with controllers managing FXML-based views</a:t>
          </a:r>
          <a:endParaRPr lang="en-US"/>
        </a:p>
      </dgm:t>
    </dgm:pt>
    <dgm:pt modelId="{EC778B5B-29FF-4514-91E0-2B6AE2975404}" type="parTrans" cxnId="{527ECF57-B35D-45FB-BCF3-3857833F10E2}">
      <dgm:prSet/>
      <dgm:spPr/>
      <dgm:t>
        <a:bodyPr/>
        <a:lstStyle/>
        <a:p>
          <a:endParaRPr lang="en-US"/>
        </a:p>
      </dgm:t>
    </dgm:pt>
    <dgm:pt modelId="{BE834D6F-B484-43EA-945A-DA03D3DD801B}" type="sibTrans" cxnId="{527ECF57-B35D-45FB-BCF3-3857833F10E2}">
      <dgm:prSet/>
      <dgm:spPr/>
      <dgm:t>
        <a:bodyPr/>
        <a:lstStyle/>
        <a:p>
          <a:endParaRPr lang="en-US"/>
        </a:p>
      </dgm:t>
    </dgm:pt>
    <dgm:pt modelId="{B9223609-487F-46EC-8ADC-749643BB3657}">
      <dgm:prSet/>
      <dgm:spPr/>
      <dgm:t>
        <a:bodyPr/>
        <a:lstStyle/>
        <a:p>
          <a:r>
            <a:rPr lang="en-AU"/>
            <a:t>Core screens: </a:t>
          </a:r>
          <a:endParaRPr lang="en-US"/>
        </a:p>
      </dgm:t>
    </dgm:pt>
    <dgm:pt modelId="{D268586C-FB98-4122-B505-810102E14B07}" type="parTrans" cxnId="{66D46B22-24E5-4D98-A748-391B22278753}">
      <dgm:prSet/>
      <dgm:spPr/>
      <dgm:t>
        <a:bodyPr/>
        <a:lstStyle/>
        <a:p>
          <a:endParaRPr lang="en-US"/>
        </a:p>
      </dgm:t>
    </dgm:pt>
    <dgm:pt modelId="{5DF3D254-4C01-4C2E-BA60-06019824A977}" type="sibTrans" cxnId="{66D46B22-24E5-4D98-A748-391B22278753}">
      <dgm:prSet/>
      <dgm:spPr/>
      <dgm:t>
        <a:bodyPr/>
        <a:lstStyle/>
        <a:p>
          <a:endParaRPr lang="en-US"/>
        </a:p>
      </dgm:t>
    </dgm:pt>
    <dgm:pt modelId="{D9487A49-EFF8-4954-A403-EF97778498D9}">
      <dgm:prSet/>
      <dgm:spPr/>
      <dgm:t>
        <a:bodyPr/>
        <a:lstStyle/>
        <a:p>
          <a:r>
            <a:rPr lang="en-AU"/>
            <a:t>Launch view, login view, register view, collection view, pet creation view, pet interaction view, other+</a:t>
          </a:r>
          <a:endParaRPr lang="en-US"/>
        </a:p>
      </dgm:t>
    </dgm:pt>
    <dgm:pt modelId="{2FAAFAE1-1836-4855-A3C4-1D2F445A73E3}" type="parTrans" cxnId="{18CE849B-16C3-4748-BB1C-A15604D2AA00}">
      <dgm:prSet/>
      <dgm:spPr/>
      <dgm:t>
        <a:bodyPr/>
        <a:lstStyle/>
        <a:p>
          <a:endParaRPr lang="en-US"/>
        </a:p>
      </dgm:t>
    </dgm:pt>
    <dgm:pt modelId="{BDE5F840-0343-487E-A9DF-7BD85D505DA5}" type="sibTrans" cxnId="{18CE849B-16C3-4748-BB1C-A15604D2AA00}">
      <dgm:prSet/>
      <dgm:spPr/>
      <dgm:t>
        <a:bodyPr/>
        <a:lstStyle/>
        <a:p>
          <a:endParaRPr lang="en-US"/>
        </a:p>
      </dgm:t>
    </dgm:pt>
    <dgm:pt modelId="{EAC1EA06-D92D-4092-A98E-DFE61D3F8255}">
      <dgm:prSet/>
      <dgm:spPr/>
      <dgm:t>
        <a:bodyPr/>
        <a:lstStyle/>
        <a:p>
          <a:r>
            <a:rPr lang="en-AU"/>
            <a:t>Design &amp; Styling</a:t>
          </a:r>
          <a:endParaRPr lang="en-US"/>
        </a:p>
      </dgm:t>
    </dgm:pt>
    <dgm:pt modelId="{75E127AD-54D4-4AF5-9C8C-D4D99259FB00}" type="parTrans" cxnId="{E17DDCD0-3DF9-4C1F-B042-C13B8B4DB8BD}">
      <dgm:prSet/>
      <dgm:spPr/>
      <dgm:t>
        <a:bodyPr/>
        <a:lstStyle/>
        <a:p>
          <a:endParaRPr lang="en-US"/>
        </a:p>
      </dgm:t>
    </dgm:pt>
    <dgm:pt modelId="{49C2CA40-FFA3-45EB-B6FA-E98B00AE0E73}" type="sibTrans" cxnId="{E17DDCD0-3DF9-4C1F-B042-C13B8B4DB8BD}">
      <dgm:prSet/>
      <dgm:spPr/>
      <dgm:t>
        <a:bodyPr/>
        <a:lstStyle/>
        <a:p>
          <a:endParaRPr lang="en-US"/>
        </a:p>
      </dgm:t>
    </dgm:pt>
    <dgm:pt modelId="{28AA4261-7878-4188-9E08-177C778EF285}">
      <dgm:prSet/>
      <dgm:spPr/>
      <dgm:t>
        <a:bodyPr/>
        <a:lstStyle/>
        <a:p>
          <a:r>
            <a:rPr lang="en-AU"/>
            <a:t>Consistent color scheme, modern UI elements, visual effects for buttons and grids</a:t>
          </a:r>
          <a:endParaRPr lang="en-US"/>
        </a:p>
      </dgm:t>
    </dgm:pt>
    <dgm:pt modelId="{814C96FC-A319-482B-9A06-FC8DFCFD1DCA}" type="parTrans" cxnId="{A6AACBF4-735A-45C2-8F10-69CF6D3F3AFC}">
      <dgm:prSet/>
      <dgm:spPr/>
      <dgm:t>
        <a:bodyPr/>
        <a:lstStyle/>
        <a:p>
          <a:endParaRPr lang="en-US"/>
        </a:p>
      </dgm:t>
    </dgm:pt>
    <dgm:pt modelId="{88D18F00-F3A8-410C-97F7-BC1FD7D57C00}" type="sibTrans" cxnId="{A6AACBF4-735A-45C2-8F10-69CF6D3F3AFC}">
      <dgm:prSet/>
      <dgm:spPr/>
      <dgm:t>
        <a:bodyPr/>
        <a:lstStyle/>
        <a:p>
          <a:endParaRPr lang="en-US"/>
        </a:p>
      </dgm:t>
    </dgm:pt>
    <dgm:pt modelId="{7FDCBF4D-B660-4968-A5FF-9B674A22F48F}">
      <dgm:prSet/>
      <dgm:spPr/>
      <dgm:t>
        <a:bodyPr/>
        <a:lstStyle/>
        <a:p>
          <a:r>
            <a:rPr lang="en-AU"/>
            <a:t>Navigation: </a:t>
          </a:r>
          <a:endParaRPr lang="en-US"/>
        </a:p>
      </dgm:t>
    </dgm:pt>
    <dgm:pt modelId="{B60C8115-C846-4B1E-AD53-481126EAF56A}" type="parTrans" cxnId="{2F1C93BA-590C-41A8-BD7C-8D8870720C7D}">
      <dgm:prSet/>
      <dgm:spPr/>
      <dgm:t>
        <a:bodyPr/>
        <a:lstStyle/>
        <a:p>
          <a:endParaRPr lang="en-US"/>
        </a:p>
      </dgm:t>
    </dgm:pt>
    <dgm:pt modelId="{3D8A5E86-F58F-4049-9751-BE6877CE7EE6}" type="sibTrans" cxnId="{2F1C93BA-590C-41A8-BD7C-8D8870720C7D}">
      <dgm:prSet/>
      <dgm:spPr/>
      <dgm:t>
        <a:bodyPr/>
        <a:lstStyle/>
        <a:p>
          <a:endParaRPr lang="en-US"/>
        </a:p>
      </dgm:t>
    </dgm:pt>
    <dgm:pt modelId="{9079DFE2-0027-4603-912C-F874F92D27E8}">
      <dgm:prSet/>
      <dgm:spPr/>
      <dgm:t>
        <a:bodyPr/>
        <a:lstStyle/>
        <a:p>
          <a:r>
            <a:rPr lang="en-AU"/>
            <a:t>Scene transitions using FXMLLoader for seamless UI flow</a:t>
          </a:r>
          <a:endParaRPr lang="en-US"/>
        </a:p>
      </dgm:t>
    </dgm:pt>
    <dgm:pt modelId="{FCFC6CB8-3389-46AC-9137-17A391EE3C01}" type="parTrans" cxnId="{D298469A-BA09-4767-9E6B-E200E1100A38}">
      <dgm:prSet/>
      <dgm:spPr/>
      <dgm:t>
        <a:bodyPr/>
        <a:lstStyle/>
        <a:p>
          <a:endParaRPr lang="en-US"/>
        </a:p>
      </dgm:t>
    </dgm:pt>
    <dgm:pt modelId="{BB011E63-98DC-49D2-BB47-0AA2BA53FBF3}" type="sibTrans" cxnId="{D298469A-BA09-4767-9E6B-E200E1100A38}">
      <dgm:prSet/>
      <dgm:spPr/>
      <dgm:t>
        <a:bodyPr/>
        <a:lstStyle/>
        <a:p>
          <a:endParaRPr lang="en-US"/>
        </a:p>
      </dgm:t>
    </dgm:pt>
    <dgm:pt modelId="{03986910-2FDF-455D-8517-6000E71E4303}" type="pres">
      <dgm:prSet presAssocID="{92449C6B-D2EA-4C21-AC92-75210197DE03}" presName="Name0" presStyleCnt="0">
        <dgm:presLayoutVars>
          <dgm:dir/>
          <dgm:animLvl val="lvl"/>
          <dgm:resizeHandles val="exact"/>
        </dgm:presLayoutVars>
      </dgm:prSet>
      <dgm:spPr/>
    </dgm:pt>
    <dgm:pt modelId="{5D1CD727-2167-46EE-8E51-50F68110B184}" type="pres">
      <dgm:prSet presAssocID="{6A06BF5D-2CA2-478C-A44D-2A6A75201068}" presName="linNode" presStyleCnt="0"/>
      <dgm:spPr/>
    </dgm:pt>
    <dgm:pt modelId="{7E6C973B-933A-40F8-BD2F-C312B731772D}" type="pres">
      <dgm:prSet presAssocID="{6A06BF5D-2CA2-478C-A44D-2A6A7520106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E3FA30F-6C98-41B3-8225-61983B131C7F}" type="pres">
      <dgm:prSet presAssocID="{6A06BF5D-2CA2-478C-A44D-2A6A75201068}" presName="descendantText" presStyleLbl="alignAccFollowNode1" presStyleIdx="0" presStyleCnt="4">
        <dgm:presLayoutVars>
          <dgm:bulletEnabled val="1"/>
        </dgm:presLayoutVars>
      </dgm:prSet>
      <dgm:spPr/>
    </dgm:pt>
    <dgm:pt modelId="{2B4AF48E-05D4-4464-991B-00AB91DECEAC}" type="pres">
      <dgm:prSet presAssocID="{2605F6D8-BFB4-42E4-B82B-1589393CFB68}" presName="sp" presStyleCnt="0"/>
      <dgm:spPr/>
    </dgm:pt>
    <dgm:pt modelId="{BFC7C7A7-9F52-4894-8871-80FB36390189}" type="pres">
      <dgm:prSet presAssocID="{B9223609-487F-46EC-8ADC-749643BB3657}" presName="linNode" presStyleCnt="0"/>
      <dgm:spPr/>
    </dgm:pt>
    <dgm:pt modelId="{7860680C-F535-4E93-87EE-8B99E27253CD}" type="pres">
      <dgm:prSet presAssocID="{B9223609-487F-46EC-8ADC-749643BB365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2E7BCFC-58E8-4F1F-A3B7-4C7274DB565A}" type="pres">
      <dgm:prSet presAssocID="{B9223609-487F-46EC-8ADC-749643BB3657}" presName="descendantText" presStyleLbl="alignAccFollowNode1" presStyleIdx="1" presStyleCnt="4">
        <dgm:presLayoutVars>
          <dgm:bulletEnabled val="1"/>
        </dgm:presLayoutVars>
      </dgm:prSet>
      <dgm:spPr/>
    </dgm:pt>
    <dgm:pt modelId="{80E748A1-C69A-45BD-A98A-DF100F6818C5}" type="pres">
      <dgm:prSet presAssocID="{5DF3D254-4C01-4C2E-BA60-06019824A977}" presName="sp" presStyleCnt="0"/>
      <dgm:spPr/>
    </dgm:pt>
    <dgm:pt modelId="{A6FD5AC6-6BE1-4DD8-9934-46B0BCF9B4AF}" type="pres">
      <dgm:prSet presAssocID="{EAC1EA06-D92D-4092-A98E-DFE61D3F8255}" presName="linNode" presStyleCnt="0"/>
      <dgm:spPr/>
    </dgm:pt>
    <dgm:pt modelId="{0AE3F04B-F077-4859-9052-EE0884868810}" type="pres">
      <dgm:prSet presAssocID="{EAC1EA06-D92D-4092-A98E-DFE61D3F825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6EA08C1-4375-4BB2-9EA1-B1E04F47DA1A}" type="pres">
      <dgm:prSet presAssocID="{EAC1EA06-D92D-4092-A98E-DFE61D3F8255}" presName="descendantText" presStyleLbl="alignAccFollowNode1" presStyleIdx="2" presStyleCnt="4">
        <dgm:presLayoutVars>
          <dgm:bulletEnabled val="1"/>
        </dgm:presLayoutVars>
      </dgm:prSet>
      <dgm:spPr/>
    </dgm:pt>
    <dgm:pt modelId="{BC6330EF-CBBF-42F4-819C-B952882F0107}" type="pres">
      <dgm:prSet presAssocID="{49C2CA40-FFA3-45EB-B6FA-E98B00AE0E73}" presName="sp" presStyleCnt="0"/>
      <dgm:spPr/>
    </dgm:pt>
    <dgm:pt modelId="{F50CA49D-3B9E-48B5-A311-DC6D1009CA9D}" type="pres">
      <dgm:prSet presAssocID="{7FDCBF4D-B660-4968-A5FF-9B674A22F48F}" presName="linNode" presStyleCnt="0"/>
      <dgm:spPr/>
    </dgm:pt>
    <dgm:pt modelId="{4547041E-660E-4A07-ADB9-12EACC2D8D3A}" type="pres">
      <dgm:prSet presAssocID="{7FDCBF4D-B660-4968-A5FF-9B674A22F48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40C2C9E-E2D6-4EFE-A4B0-FB0FEF0C2F3E}" type="pres">
      <dgm:prSet presAssocID="{7FDCBF4D-B660-4968-A5FF-9B674A22F48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8E3ED19-14B2-49D8-8B3C-4A5B65BC6110}" srcId="{92449C6B-D2EA-4C21-AC92-75210197DE03}" destId="{6A06BF5D-2CA2-478C-A44D-2A6A75201068}" srcOrd="0" destOrd="0" parTransId="{9F44A970-DDAF-414D-B1A8-536054E4103C}" sibTransId="{2605F6D8-BFB4-42E4-B82B-1589393CFB68}"/>
    <dgm:cxn modelId="{66D46B22-24E5-4D98-A748-391B22278753}" srcId="{92449C6B-D2EA-4C21-AC92-75210197DE03}" destId="{B9223609-487F-46EC-8ADC-749643BB3657}" srcOrd="1" destOrd="0" parTransId="{D268586C-FB98-4122-B505-810102E14B07}" sibTransId="{5DF3D254-4C01-4C2E-BA60-06019824A977}"/>
    <dgm:cxn modelId="{4A860A39-1C83-4683-8E83-D51DEFD350BD}" type="presOf" srcId="{6A06BF5D-2CA2-478C-A44D-2A6A75201068}" destId="{7E6C973B-933A-40F8-BD2F-C312B731772D}" srcOrd="0" destOrd="0" presId="urn:microsoft.com/office/officeart/2005/8/layout/vList5"/>
    <dgm:cxn modelId="{684D9A61-833B-48C1-BAC8-BF7F463B07B8}" type="presOf" srcId="{EAC1EA06-D92D-4092-A98E-DFE61D3F8255}" destId="{0AE3F04B-F077-4859-9052-EE0884868810}" srcOrd="0" destOrd="0" presId="urn:microsoft.com/office/officeart/2005/8/layout/vList5"/>
    <dgm:cxn modelId="{251D6F47-4D66-4C8F-B369-0C65B500FBAA}" type="presOf" srcId="{DF2339F5-092E-4F08-A9F9-347890766A8C}" destId="{1E3FA30F-6C98-41B3-8225-61983B131C7F}" srcOrd="0" destOrd="0" presId="urn:microsoft.com/office/officeart/2005/8/layout/vList5"/>
    <dgm:cxn modelId="{9988554C-148D-4D96-89BA-8671161E8DB9}" type="presOf" srcId="{92449C6B-D2EA-4C21-AC92-75210197DE03}" destId="{03986910-2FDF-455D-8517-6000E71E4303}" srcOrd="0" destOrd="0" presId="urn:microsoft.com/office/officeart/2005/8/layout/vList5"/>
    <dgm:cxn modelId="{527ECF57-B35D-45FB-BCF3-3857833F10E2}" srcId="{6A06BF5D-2CA2-478C-A44D-2A6A75201068}" destId="{DF2339F5-092E-4F08-A9F9-347890766A8C}" srcOrd="0" destOrd="0" parTransId="{EC778B5B-29FF-4514-91E0-2B6AE2975404}" sibTransId="{BE834D6F-B484-43EA-945A-DA03D3DD801B}"/>
    <dgm:cxn modelId="{25BB737B-3EA8-4F1A-9BEB-D5F9F6AD8610}" type="presOf" srcId="{7FDCBF4D-B660-4968-A5FF-9B674A22F48F}" destId="{4547041E-660E-4A07-ADB9-12EACC2D8D3A}" srcOrd="0" destOrd="0" presId="urn:microsoft.com/office/officeart/2005/8/layout/vList5"/>
    <dgm:cxn modelId="{23042182-626E-4CDD-943E-623AA26358F3}" type="presOf" srcId="{9079DFE2-0027-4603-912C-F874F92D27E8}" destId="{540C2C9E-E2D6-4EFE-A4B0-FB0FEF0C2F3E}" srcOrd="0" destOrd="0" presId="urn:microsoft.com/office/officeart/2005/8/layout/vList5"/>
    <dgm:cxn modelId="{74F29E83-E7D8-4571-9DDD-8D67540C3D49}" type="presOf" srcId="{28AA4261-7878-4188-9E08-177C778EF285}" destId="{46EA08C1-4375-4BB2-9EA1-B1E04F47DA1A}" srcOrd="0" destOrd="0" presId="urn:microsoft.com/office/officeart/2005/8/layout/vList5"/>
    <dgm:cxn modelId="{D298469A-BA09-4767-9E6B-E200E1100A38}" srcId="{7FDCBF4D-B660-4968-A5FF-9B674A22F48F}" destId="{9079DFE2-0027-4603-912C-F874F92D27E8}" srcOrd="0" destOrd="0" parTransId="{FCFC6CB8-3389-46AC-9137-17A391EE3C01}" sibTransId="{BB011E63-98DC-49D2-BB47-0AA2BA53FBF3}"/>
    <dgm:cxn modelId="{18CE849B-16C3-4748-BB1C-A15604D2AA00}" srcId="{B9223609-487F-46EC-8ADC-749643BB3657}" destId="{D9487A49-EFF8-4954-A403-EF97778498D9}" srcOrd="0" destOrd="0" parTransId="{2FAAFAE1-1836-4855-A3C4-1D2F445A73E3}" sibTransId="{BDE5F840-0343-487E-A9DF-7BD85D505DA5}"/>
    <dgm:cxn modelId="{8AF057A7-28E1-4582-BD65-FE65C0E1188A}" type="presOf" srcId="{B9223609-487F-46EC-8ADC-749643BB3657}" destId="{7860680C-F535-4E93-87EE-8B99E27253CD}" srcOrd="0" destOrd="0" presId="urn:microsoft.com/office/officeart/2005/8/layout/vList5"/>
    <dgm:cxn modelId="{2F1C93BA-590C-41A8-BD7C-8D8870720C7D}" srcId="{92449C6B-D2EA-4C21-AC92-75210197DE03}" destId="{7FDCBF4D-B660-4968-A5FF-9B674A22F48F}" srcOrd="3" destOrd="0" parTransId="{B60C8115-C846-4B1E-AD53-481126EAF56A}" sibTransId="{3D8A5E86-F58F-4049-9751-BE6877CE7EE6}"/>
    <dgm:cxn modelId="{E17DDCD0-3DF9-4C1F-B042-C13B8B4DB8BD}" srcId="{92449C6B-D2EA-4C21-AC92-75210197DE03}" destId="{EAC1EA06-D92D-4092-A98E-DFE61D3F8255}" srcOrd="2" destOrd="0" parTransId="{75E127AD-54D4-4AF5-9C8C-D4D99259FB00}" sibTransId="{49C2CA40-FFA3-45EB-B6FA-E98B00AE0E73}"/>
    <dgm:cxn modelId="{C126D9E5-3899-40A5-AE17-81E147F50F56}" type="presOf" srcId="{D9487A49-EFF8-4954-A403-EF97778498D9}" destId="{B2E7BCFC-58E8-4F1F-A3B7-4C7274DB565A}" srcOrd="0" destOrd="0" presId="urn:microsoft.com/office/officeart/2005/8/layout/vList5"/>
    <dgm:cxn modelId="{A6AACBF4-735A-45C2-8F10-69CF6D3F3AFC}" srcId="{EAC1EA06-D92D-4092-A98E-DFE61D3F8255}" destId="{28AA4261-7878-4188-9E08-177C778EF285}" srcOrd="0" destOrd="0" parTransId="{814C96FC-A319-482B-9A06-FC8DFCFD1DCA}" sibTransId="{88D18F00-F3A8-410C-97F7-BC1FD7D57C00}"/>
    <dgm:cxn modelId="{4CFC926F-D360-4418-9EC9-C23542F5FB2E}" type="presParOf" srcId="{03986910-2FDF-455D-8517-6000E71E4303}" destId="{5D1CD727-2167-46EE-8E51-50F68110B184}" srcOrd="0" destOrd="0" presId="urn:microsoft.com/office/officeart/2005/8/layout/vList5"/>
    <dgm:cxn modelId="{1EFB4E3D-A548-46F8-A621-3DDFD6904499}" type="presParOf" srcId="{5D1CD727-2167-46EE-8E51-50F68110B184}" destId="{7E6C973B-933A-40F8-BD2F-C312B731772D}" srcOrd="0" destOrd="0" presId="urn:microsoft.com/office/officeart/2005/8/layout/vList5"/>
    <dgm:cxn modelId="{B6B81A3A-EB3B-43DA-BAAA-F788FB451C97}" type="presParOf" srcId="{5D1CD727-2167-46EE-8E51-50F68110B184}" destId="{1E3FA30F-6C98-41B3-8225-61983B131C7F}" srcOrd="1" destOrd="0" presId="urn:microsoft.com/office/officeart/2005/8/layout/vList5"/>
    <dgm:cxn modelId="{3A0B7D54-E9D6-4B00-B683-B77DF9246D7E}" type="presParOf" srcId="{03986910-2FDF-455D-8517-6000E71E4303}" destId="{2B4AF48E-05D4-4464-991B-00AB91DECEAC}" srcOrd="1" destOrd="0" presId="urn:microsoft.com/office/officeart/2005/8/layout/vList5"/>
    <dgm:cxn modelId="{C6FBCCBB-E088-49BB-A050-06B8C3A5E3FD}" type="presParOf" srcId="{03986910-2FDF-455D-8517-6000E71E4303}" destId="{BFC7C7A7-9F52-4894-8871-80FB36390189}" srcOrd="2" destOrd="0" presId="urn:microsoft.com/office/officeart/2005/8/layout/vList5"/>
    <dgm:cxn modelId="{5E9A10C6-CC81-49F8-9A87-17FF99E95632}" type="presParOf" srcId="{BFC7C7A7-9F52-4894-8871-80FB36390189}" destId="{7860680C-F535-4E93-87EE-8B99E27253CD}" srcOrd="0" destOrd="0" presId="urn:microsoft.com/office/officeart/2005/8/layout/vList5"/>
    <dgm:cxn modelId="{2B948139-061C-411A-925E-7BE2AFB3E640}" type="presParOf" srcId="{BFC7C7A7-9F52-4894-8871-80FB36390189}" destId="{B2E7BCFC-58E8-4F1F-A3B7-4C7274DB565A}" srcOrd="1" destOrd="0" presId="urn:microsoft.com/office/officeart/2005/8/layout/vList5"/>
    <dgm:cxn modelId="{7B3EB799-79DC-4D3B-B3F6-DB3DE9E68EF1}" type="presParOf" srcId="{03986910-2FDF-455D-8517-6000E71E4303}" destId="{80E748A1-C69A-45BD-A98A-DF100F6818C5}" srcOrd="3" destOrd="0" presId="urn:microsoft.com/office/officeart/2005/8/layout/vList5"/>
    <dgm:cxn modelId="{924B8FE2-2DC4-40EA-BCA5-E78322F69422}" type="presParOf" srcId="{03986910-2FDF-455D-8517-6000E71E4303}" destId="{A6FD5AC6-6BE1-4DD8-9934-46B0BCF9B4AF}" srcOrd="4" destOrd="0" presId="urn:microsoft.com/office/officeart/2005/8/layout/vList5"/>
    <dgm:cxn modelId="{A4D79842-C9C5-4325-BBD6-CC65E94657A0}" type="presParOf" srcId="{A6FD5AC6-6BE1-4DD8-9934-46B0BCF9B4AF}" destId="{0AE3F04B-F077-4859-9052-EE0884868810}" srcOrd="0" destOrd="0" presId="urn:microsoft.com/office/officeart/2005/8/layout/vList5"/>
    <dgm:cxn modelId="{849F31B5-2B35-474D-9C53-75D54DB5EA0C}" type="presParOf" srcId="{A6FD5AC6-6BE1-4DD8-9934-46B0BCF9B4AF}" destId="{46EA08C1-4375-4BB2-9EA1-B1E04F47DA1A}" srcOrd="1" destOrd="0" presId="urn:microsoft.com/office/officeart/2005/8/layout/vList5"/>
    <dgm:cxn modelId="{77F53C0E-EF56-4CFD-A895-EFE6531C91E6}" type="presParOf" srcId="{03986910-2FDF-455D-8517-6000E71E4303}" destId="{BC6330EF-CBBF-42F4-819C-B952882F0107}" srcOrd="5" destOrd="0" presId="urn:microsoft.com/office/officeart/2005/8/layout/vList5"/>
    <dgm:cxn modelId="{97EABE5B-5F88-432C-B708-F72723431EB9}" type="presParOf" srcId="{03986910-2FDF-455D-8517-6000E71E4303}" destId="{F50CA49D-3B9E-48B5-A311-DC6D1009CA9D}" srcOrd="6" destOrd="0" presId="urn:microsoft.com/office/officeart/2005/8/layout/vList5"/>
    <dgm:cxn modelId="{6876A280-7C28-481E-B368-648BFA1799EA}" type="presParOf" srcId="{F50CA49D-3B9E-48B5-A311-DC6D1009CA9D}" destId="{4547041E-660E-4A07-ADB9-12EACC2D8D3A}" srcOrd="0" destOrd="0" presId="urn:microsoft.com/office/officeart/2005/8/layout/vList5"/>
    <dgm:cxn modelId="{7558B292-3110-4AC6-A503-9008D277BA8D}" type="presParOf" srcId="{F50CA49D-3B9E-48B5-A311-DC6D1009CA9D}" destId="{540C2C9E-E2D6-4EFE-A4B0-FB0FEF0C2F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EB619-6646-499A-BE22-C12A1C0AD142}">
      <dsp:nvSpPr>
        <dsp:cNvPr id="0" name=""/>
        <dsp:cNvSpPr/>
      </dsp:nvSpPr>
      <dsp:spPr>
        <a:xfrm>
          <a:off x="0" y="2602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EF5D7-1161-4803-A6ED-B928098CB8E1}">
      <dsp:nvSpPr>
        <dsp:cNvPr id="0" name=""/>
        <dsp:cNvSpPr/>
      </dsp:nvSpPr>
      <dsp:spPr>
        <a:xfrm>
          <a:off x="0" y="2602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Individuals with allergies or space constraints</a:t>
          </a:r>
          <a:endParaRPr lang="en-US" sz="3600" kern="1200"/>
        </a:p>
      </dsp:txBody>
      <dsp:txXfrm>
        <a:off x="0" y="2602"/>
        <a:ext cx="6096000" cy="1774691"/>
      </dsp:txXfrm>
    </dsp:sp>
    <dsp:sp modelId="{DEA71619-1624-4399-9AFE-8780FFE1412D}">
      <dsp:nvSpPr>
        <dsp:cNvPr id="0" name=""/>
        <dsp:cNvSpPr/>
      </dsp:nvSpPr>
      <dsp:spPr>
        <a:xfrm>
          <a:off x="0" y="1777294"/>
          <a:ext cx="6096000" cy="0"/>
        </a:xfrm>
        <a:prstGeom prst="line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0565F-245B-4285-B3EB-461690B4C77D}">
      <dsp:nvSpPr>
        <dsp:cNvPr id="0" name=""/>
        <dsp:cNvSpPr/>
      </dsp:nvSpPr>
      <dsp:spPr>
        <a:xfrm>
          <a:off x="0" y="1777294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Busy professionals or students</a:t>
          </a:r>
          <a:endParaRPr lang="en-US" sz="3600" kern="1200"/>
        </a:p>
      </dsp:txBody>
      <dsp:txXfrm>
        <a:off x="0" y="1777294"/>
        <a:ext cx="6096000" cy="1774691"/>
      </dsp:txXfrm>
    </dsp:sp>
    <dsp:sp modelId="{64AD726D-5384-434A-811C-2691189B03B2}">
      <dsp:nvSpPr>
        <dsp:cNvPr id="0" name=""/>
        <dsp:cNvSpPr/>
      </dsp:nvSpPr>
      <dsp:spPr>
        <a:xfrm>
          <a:off x="0" y="3551985"/>
          <a:ext cx="6096000" cy="0"/>
        </a:xfrm>
        <a:prstGeom prst="line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EB505-AD2F-44DD-A169-889DE1C5D76B}">
      <dsp:nvSpPr>
        <dsp:cNvPr id="0" name=""/>
        <dsp:cNvSpPr/>
      </dsp:nvSpPr>
      <dsp:spPr>
        <a:xfrm>
          <a:off x="0" y="3551985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Prospective Pet owners</a:t>
          </a:r>
          <a:endParaRPr lang="en-US" sz="3600" kern="1200"/>
        </a:p>
      </dsp:txBody>
      <dsp:txXfrm>
        <a:off x="0" y="3551985"/>
        <a:ext cx="6096000" cy="1774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F4147-E84D-4646-82BF-84F6AFD590E9}">
      <dsp:nvSpPr>
        <dsp:cNvPr id="0" name=""/>
        <dsp:cNvSpPr/>
      </dsp:nvSpPr>
      <dsp:spPr>
        <a:xfrm>
          <a:off x="1262100" y="330547"/>
          <a:ext cx="1308824" cy="1308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86F6A-FEC0-47F7-ABEB-93F213305D81}">
      <dsp:nvSpPr>
        <dsp:cNvPr id="0" name=""/>
        <dsp:cNvSpPr/>
      </dsp:nvSpPr>
      <dsp:spPr>
        <a:xfrm>
          <a:off x="462262" y="1997453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Emotional Satisfaction</a:t>
          </a:r>
          <a:endParaRPr lang="en-US" sz="2300" kern="1200"/>
        </a:p>
      </dsp:txBody>
      <dsp:txXfrm>
        <a:off x="462262" y="1997453"/>
        <a:ext cx="2908499" cy="720000"/>
      </dsp:txXfrm>
    </dsp:sp>
    <dsp:sp modelId="{6BA4EEC4-DBE9-440F-ACD5-F7D9BBB3D3A8}">
      <dsp:nvSpPr>
        <dsp:cNvPr id="0" name=""/>
        <dsp:cNvSpPr/>
      </dsp:nvSpPr>
      <dsp:spPr>
        <a:xfrm>
          <a:off x="4679587" y="330547"/>
          <a:ext cx="1308824" cy="1308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A2F53-A6A6-4249-913F-7C319776017B}">
      <dsp:nvSpPr>
        <dsp:cNvPr id="0" name=""/>
        <dsp:cNvSpPr/>
      </dsp:nvSpPr>
      <dsp:spPr>
        <a:xfrm>
          <a:off x="3879750" y="1997453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Flexibility and Convenience</a:t>
          </a:r>
          <a:endParaRPr lang="en-US" sz="2300" kern="1200"/>
        </a:p>
      </dsp:txBody>
      <dsp:txXfrm>
        <a:off x="3879750" y="1997453"/>
        <a:ext cx="2908499" cy="720000"/>
      </dsp:txXfrm>
    </dsp:sp>
    <dsp:sp modelId="{38DC57F3-0378-43F4-A9DF-E228DED90F06}">
      <dsp:nvSpPr>
        <dsp:cNvPr id="0" name=""/>
        <dsp:cNvSpPr/>
      </dsp:nvSpPr>
      <dsp:spPr>
        <a:xfrm>
          <a:off x="8097075" y="330547"/>
          <a:ext cx="1308824" cy="1308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2A594-5933-4E1F-9D9A-94838142E17A}">
      <dsp:nvSpPr>
        <dsp:cNvPr id="0" name=""/>
        <dsp:cNvSpPr/>
      </dsp:nvSpPr>
      <dsp:spPr>
        <a:xfrm>
          <a:off x="7297237" y="1997453"/>
          <a:ext cx="29084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Introduction to Pet cair</a:t>
          </a:r>
          <a:endParaRPr lang="en-US" sz="2300" kern="1200"/>
        </a:p>
      </dsp:txBody>
      <dsp:txXfrm>
        <a:off x="7297237" y="1997453"/>
        <a:ext cx="290849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FA30F-6C98-41B3-8225-61983B131C7F}">
      <dsp:nvSpPr>
        <dsp:cNvPr id="0" name=""/>
        <dsp:cNvSpPr/>
      </dsp:nvSpPr>
      <dsp:spPr>
        <a:xfrm rot="5400000">
          <a:off x="6960750" y="-3045373"/>
          <a:ext cx="586978" cy="6827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with controllers managing FXML-based views</a:t>
          </a:r>
          <a:endParaRPr lang="en-US" sz="1600" kern="1200"/>
        </a:p>
      </dsp:txBody>
      <dsp:txXfrm rot="-5400000">
        <a:off x="3840479" y="103552"/>
        <a:ext cx="6798866" cy="529670"/>
      </dsp:txXfrm>
    </dsp:sp>
    <dsp:sp modelId="{7E6C973B-933A-40F8-BD2F-C312B731772D}">
      <dsp:nvSpPr>
        <dsp:cNvPr id="0" name=""/>
        <dsp:cNvSpPr/>
      </dsp:nvSpPr>
      <dsp:spPr>
        <a:xfrm>
          <a:off x="0" y="1525"/>
          <a:ext cx="3840480" cy="7337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Follows Model-View-Controller pattern </a:t>
          </a:r>
          <a:endParaRPr lang="en-US" sz="2000" kern="1200"/>
        </a:p>
      </dsp:txBody>
      <dsp:txXfrm>
        <a:off x="35817" y="37342"/>
        <a:ext cx="3768846" cy="662088"/>
      </dsp:txXfrm>
    </dsp:sp>
    <dsp:sp modelId="{B2E7BCFC-58E8-4F1F-A3B7-4C7274DB565A}">
      <dsp:nvSpPr>
        <dsp:cNvPr id="0" name=""/>
        <dsp:cNvSpPr/>
      </dsp:nvSpPr>
      <dsp:spPr>
        <a:xfrm rot="5400000">
          <a:off x="6960750" y="-2274964"/>
          <a:ext cx="586978" cy="6827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Launch view, login view, register view, collection view, pet creation view, pet interaction view, other+</a:t>
          </a:r>
          <a:endParaRPr lang="en-US" sz="1600" kern="1200"/>
        </a:p>
      </dsp:txBody>
      <dsp:txXfrm rot="-5400000">
        <a:off x="3840479" y="873961"/>
        <a:ext cx="6798866" cy="529670"/>
      </dsp:txXfrm>
    </dsp:sp>
    <dsp:sp modelId="{7860680C-F535-4E93-87EE-8B99E27253CD}">
      <dsp:nvSpPr>
        <dsp:cNvPr id="0" name=""/>
        <dsp:cNvSpPr/>
      </dsp:nvSpPr>
      <dsp:spPr>
        <a:xfrm>
          <a:off x="0" y="771934"/>
          <a:ext cx="3840480" cy="7337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Core screens: </a:t>
          </a:r>
          <a:endParaRPr lang="en-US" sz="2000" kern="1200"/>
        </a:p>
      </dsp:txBody>
      <dsp:txXfrm>
        <a:off x="35817" y="807751"/>
        <a:ext cx="3768846" cy="662088"/>
      </dsp:txXfrm>
    </dsp:sp>
    <dsp:sp modelId="{46EA08C1-4375-4BB2-9EA1-B1E04F47DA1A}">
      <dsp:nvSpPr>
        <dsp:cNvPr id="0" name=""/>
        <dsp:cNvSpPr/>
      </dsp:nvSpPr>
      <dsp:spPr>
        <a:xfrm rot="5400000">
          <a:off x="6960750" y="-1504554"/>
          <a:ext cx="586978" cy="6827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Consistent color scheme, modern UI elements, visual effects for buttons and grids</a:t>
          </a:r>
          <a:endParaRPr lang="en-US" sz="1600" kern="1200"/>
        </a:p>
      </dsp:txBody>
      <dsp:txXfrm rot="-5400000">
        <a:off x="3840479" y="1644371"/>
        <a:ext cx="6798866" cy="529670"/>
      </dsp:txXfrm>
    </dsp:sp>
    <dsp:sp modelId="{0AE3F04B-F077-4859-9052-EE0884868810}">
      <dsp:nvSpPr>
        <dsp:cNvPr id="0" name=""/>
        <dsp:cNvSpPr/>
      </dsp:nvSpPr>
      <dsp:spPr>
        <a:xfrm>
          <a:off x="0" y="1542343"/>
          <a:ext cx="3840480" cy="7337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Design &amp; Styling</a:t>
          </a:r>
          <a:endParaRPr lang="en-US" sz="2000" kern="1200"/>
        </a:p>
      </dsp:txBody>
      <dsp:txXfrm>
        <a:off x="35817" y="1578160"/>
        <a:ext cx="3768846" cy="662088"/>
      </dsp:txXfrm>
    </dsp:sp>
    <dsp:sp modelId="{540C2C9E-E2D6-4EFE-A4B0-FB0FEF0C2F3E}">
      <dsp:nvSpPr>
        <dsp:cNvPr id="0" name=""/>
        <dsp:cNvSpPr/>
      </dsp:nvSpPr>
      <dsp:spPr>
        <a:xfrm rot="5400000">
          <a:off x="6960750" y="-734145"/>
          <a:ext cx="586978" cy="6827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Scene transitions using FXMLLoader for seamless UI flow</a:t>
          </a:r>
          <a:endParaRPr lang="en-US" sz="1600" kern="1200"/>
        </a:p>
      </dsp:txBody>
      <dsp:txXfrm rot="-5400000">
        <a:off x="3840479" y="2414780"/>
        <a:ext cx="6798866" cy="529670"/>
      </dsp:txXfrm>
    </dsp:sp>
    <dsp:sp modelId="{4547041E-660E-4A07-ADB9-12EACC2D8D3A}">
      <dsp:nvSpPr>
        <dsp:cNvPr id="0" name=""/>
        <dsp:cNvSpPr/>
      </dsp:nvSpPr>
      <dsp:spPr>
        <a:xfrm>
          <a:off x="0" y="2312752"/>
          <a:ext cx="3840480" cy="7337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Navigation: </a:t>
          </a:r>
          <a:endParaRPr lang="en-US" sz="2000" kern="1200"/>
        </a:p>
      </dsp:txBody>
      <dsp:txXfrm>
        <a:off x="35817" y="2348569"/>
        <a:ext cx="3768846" cy="662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9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4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6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3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2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2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DEE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40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1C63-00CB-4DFC-A885-D38E3DEFB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en-AU" sz="5000" dirty="0">
                <a:solidFill>
                  <a:schemeClr val="bg1"/>
                </a:solidFill>
              </a:rPr>
              <a:t>Virtual Pet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A4E71-1D32-7BC0-D531-4109EECA8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endParaRPr lang="en-AU" sz="2000"/>
          </a:p>
        </p:txBody>
      </p:sp>
      <p:pic>
        <p:nvPicPr>
          <p:cNvPr id="4" name="Picture 3" descr="Dog in front of electric fan">
            <a:extLst>
              <a:ext uri="{FF2B5EF4-FFF2-40B4-BE49-F238E27FC236}">
                <a16:creationId xmlns:a16="http://schemas.microsoft.com/office/drawing/2014/main" id="{028AD616-1CA1-D09E-694B-652BCFA50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528" b="-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1086D964-2675-33F3-EC66-E0CC98D3E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623" y="0"/>
            <a:ext cx="5429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8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23F9-1A49-FD8B-BC2A-747947CB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1" y="90135"/>
            <a:ext cx="10668000" cy="758952"/>
          </a:xfrm>
        </p:spPr>
        <p:txBody>
          <a:bodyPr>
            <a:normAutofit/>
          </a:bodyPr>
          <a:lstStyle/>
          <a:p>
            <a:r>
              <a:rPr lang="en-AU" dirty="0"/>
              <a:t>Database persistence code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020EC-3010-6B01-8829-73CFA53E8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687" y="1523998"/>
            <a:ext cx="3389085" cy="761999"/>
          </a:xfrm>
        </p:spPr>
        <p:txBody>
          <a:bodyPr/>
          <a:lstStyle/>
          <a:p>
            <a:r>
              <a:rPr lang="en-AU" dirty="0"/>
              <a:t>General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79B75-A3F2-0665-03AF-3BDE11A89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74" y="2381145"/>
            <a:ext cx="3831770" cy="4386720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Separation of concerns</a:t>
            </a:r>
          </a:p>
          <a:p>
            <a:pPr lvl="1"/>
            <a:r>
              <a:rPr lang="en-AU" dirty="0"/>
              <a:t>Separation between data access (DAO), business logic (managers), and database connection handling</a:t>
            </a:r>
          </a:p>
          <a:p>
            <a:r>
              <a:rPr lang="en-AU" dirty="0"/>
              <a:t>Secure operations</a:t>
            </a:r>
          </a:p>
          <a:p>
            <a:pPr lvl="1"/>
            <a:r>
              <a:rPr lang="en-AU" dirty="0"/>
              <a:t>Prepared statements for secure database queries, preventing SQL injection attacks</a:t>
            </a:r>
          </a:p>
          <a:p>
            <a:r>
              <a:rPr lang="en-AU" dirty="0"/>
              <a:t>Design Patterns</a:t>
            </a:r>
          </a:p>
          <a:p>
            <a:pPr lvl="1"/>
            <a:r>
              <a:rPr lang="en-AU" dirty="0"/>
              <a:t>Singleton design pattern for managing database connections, controlled access to database resources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1CF8E8-3137-1FB4-85B2-EB3400190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7029" y="1523999"/>
            <a:ext cx="3621314" cy="761999"/>
          </a:xfrm>
        </p:spPr>
        <p:txBody>
          <a:bodyPr/>
          <a:lstStyle/>
          <a:p>
            <a:r>
              <a:rPr lang="en-AU" dirty="0"/>
              <a:t>Pet Management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FC8D0B-235F-5E1D-8C24-D71AB780B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71545" y="2468237"/>
            <a:ext cx="3853540" cy="4077706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Pet data persistence:</a:t>
            </a:r>
          </a:p>
          <a:p>
            <a:pPr lvl="1"/>
            <a:r>
              <a:rPr lang="en-AU" dirty="0"/>
              <a:t>Pet data stored in SQLite database</a:t>
            </a:r>
          </a:p>
          <a:p>
            <a:r>
              <a:rPr lang="en-AU" dirty="0"/>
              <a:t>Advanced data operations</a:t>
            </a:r>
          </a:p>
          <a:p>
            <a:pPr lvl="1"/>
            <a:r>
              <a:rPr lang="en-AU" dirty="0"/>
              <a:t>Provides CRUD operations</a:t>
            </a:r>
          </a:p>
          <a:p>
            <a:r>
              <a:rPr lang="en-AU" dirty="0"/>
              <a:t>Data Access Layer</a:t>
            </a:r>
          </a:p>
          <a:p>
            <a:pPr lvl="1"/>
            <a:r>
              <a:rPr lang="en-AU" dirty="0"/>
              <a:t>Uses interface-driven approach to separate data operations from business logic, ensuring modularity and flexibility.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657C867-0236-3B6B-43CA-B01BAA0DFAD5}"/>
              </a:ext>
            </a:extLst>
          </p:cNvPr>
          <p:cNvSpPr txBox="1">
            <a:spLocks/>
          </p:cNvSpPr>
          <p:nvPr/>
        </p:nvSpPr>
        <p:spPr>
          <a:xfrm>
            <a:off x="4169229" y="1523998"/>
            <a:ext cx="3621313" cy="761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User management 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7F967D6-B14B-C190-00F2-F2411260124F}"/>
              </a:ext>
            </a:extLst>
          </p:cNvPr>
          <p:cNvSpPr txBox="1">
            <a:spLocks/>
          </p:cNvSpPr>
          <p:nvPr/>
        </p:nvSpPr>
        <p:spPr>
          <a:xfrm>
            <a:off x="4220030" y="2285997"/>
            <a:ext cx="3621313" cy="4572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User database persistence:</a:t>
            </a:r>
          </a:p>
          <a:p>
            <a:pPr lvl="1"/>
            <a:r>
              <a:rPr lang="en-AU" dirty="0"/>
              <a:t>User data is stored in SQLite database</a:t>
            </a:r>
          </a:p>
          <a:p>
            <a:r>
              <a:rPr lang="en-AU" dirty="0"/>
              <a:t>Data Access Layer</a:t>
            </a:r>
          </a:p>
          <a:p>
            <a:pPr lvl="1"/>
            <a:r>
              <a:rPr lang="en-AU" dirty="0"/>
              <a:t>Implements CRUD operations</a:t>
            </a:r>
          </a:p>
          <a:p>
            <a:pPr lvl="1"/>
            <a:r>
              <a:rPr lang="en-AU" dirty="0"/>
              <a:t>Authentication and verification</a:t>
            </a:r>
          </a:p>
          <a:p>
            <a:r>
              <a:rPr lang="en-AU" dirty="0"/>
              <a:t>Singleton Database Connection</a:t>
            </a:r>
          </a:p>
          <a:p>
            <a:pPr lvl="1"/>
            <a:r>
              <a:rPr lang="en-AU" dirty="0"/>
              <a:t>Ensures singleton connection instance for efficient resource usage</a:t>
            </a:r>
          </a:p>
        </p:txBody>
      </p:sp>
    </p:spTree>
    <p:extLst>
      <p:ext uri="{BB962C8B-B14F-4D97-AF65-F5344CB8AC3E}">
        <p14:creationId xmlns:p14="http://schemas.microsoft.com/office/powerpoint/2010/main" val="35561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D4D-01A3-47CF-3B31-C1F905E5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Unit tests code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37566-4F81-407C-8BBB-FF916D80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Setup</a:t>
            </a:r>
          </a:p>
          <a:p>
            <a:pPr marL="457200" lvl="1" indent="0">
              <a:buNone/>
            </a:pPr>
            <a:r>
              <a:rPr lang="en-AU" dirty="0"/>
              <a:t>Use @BeforeEach for initialising common components before each test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Validation</a:t>
            </a:r>
          </a:p>
          <a:p>
            <a:pPr marL="457200" lvl="1" indent="0">
              <a:buNone/>
            </a:pPr>
            <a:r>
              <a:rPr lang="en-AU" dirty="0"/>
              <a:t>Check for field completeness, input correctness, and existing entries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Assertions</a:t>
            </a:r>
          </a:p>
          <a:p>
            <a:pPr marL="457200" lvl="1" indent="0">
              <a:buNone/>
            </a:pPr>
            <a:r>
              <a:rPr lang="en-AU" dirty="0"/>
              <a:t>Use assertions to confirm expected behaviour, like </a:t>
            </a:r>
            <a:r>
              <a:rPr lang="en-AU" dirty="0" err="1"/>
              <a:t>assertTrue</a:t>
            </a:r>
            <a:r>
              <a:rPr lang="en-AU" dirty="0"/>
              <a:t> and </a:t>
            </a:r>
            <a:r>
              <a:rPr lang="en-AU" dirty="0" err="1"/>
              <a:t>assertFalse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Database Interaction</a:t>
            </a:r>
          </a:p>
          <a:p>
            <a:pPr marL="457200" lvl="1" indent="0">
              <a:buNone/>
            </a:pPr>
            <a:r>
              <a:rPr lang="en-AU" dirty="0"/>
              <a:t>Test adding, checking, and deleting data to validate the database functionality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Input scenarios</a:t>
            </a:r>
          </a:p>
          <a:p>
            <a:pPr marL="457200" lvl="1" indent="0">
              <a:buNone/>
            </a:pPr>
            <a:r>
              <a:rPr lang="en-AU" dirty="0"/>
              <a:t>Verify behaviour for valid and invalid inputs, matching passwords, and readiness of inputs</a:t>
            </a:r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699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E659-E3EC-8CB7-EA5A-957659FA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43" y="2165351"/>
            <a:ext cx="9144000" cy="1263649"/>
          </a:xfrm>
        </p:spPr>
        <p:txBody>
          <a:bodyPr/>
          <a:lstStyle/>
          <a:p>
            <a:r>
              <a:rPr lang="en-AU" dirty="0"/>
              <a:t>Code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86D9-83C0-CB59-60DF-818EA36A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49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4A31C-4A20-B358-493D-8DC84073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AU" dirty="0"/>
              <a:t>Small Audience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F2E54A-208D-BD7E-7950-F2B23EBE3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383075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73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58C1-E294-AEF7-FCFB-246D42F7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FC242-6618-FC50-37A6-B019DD3ED4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51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B407-446C-0A65-45FA-FD4FDBE9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User Stories and Prioritisation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E31D-54C7-DD81-718E-1167912E9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Acted in accordance with first sprint plan</a:t>
            </a:r>
          </a:p>
          <a:p>
            <a:pPr lvl="1"/>
            <a:r>
              <a:rPr lang="en-AU" dirty="0"/>
              <a:t>Pet creation</a:t>
            </a:r>
          </a:p>
          <a:p>
            <a:pPr lvl="1"/>
            <a:r>
              <a:rPr lang="en-AU" dirty="0"/>
              <a:t>Basic pet interaction</a:t>
            </a:r>
          </a:p>
          <a:p>
            <a:pPr lvl="1"/>
            <a:r>
              <a:rPr lang="en-AU" dirty="0"/>
              <a:t>User account authentication</a:t>
            </a:r>
          </a:p>
          <a:p>
            <a:pPr lvl="1"/>
            <a:r>
              <a:rPr lang="en-AU" dirty="0"/>
              <a:t>Basic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C2825-63D8-E2A8-5C0F-08E33D4E59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Must have user stories</a:t>
            </a:r>
          </a:p>
          <a:p>
            <a:pPr lvl="1"/>
            <a:r>
              <a:rPr lang="en-AU" dirty="0"/>
              <a:t>Story ID 1: Create new pet</a:t>
            </a:r>
          </a:p>
          <a:p>
            <a:pPr lvl="1"/>
            <a:r>
              <a:rPr lang="en-AU" dirty="0"/>
              <a:t>Story ID 2: customise a pet</a:t>
            </a:r>
          </a:p>
          <a:p>
            <a:pPr lvl="1"/>
            <a:r>
              <a:rPr lang="en-AU" dirty="0"/>
              <a:t>Story ID 5: Add new pet to collection</a:t>
            </a:r>
          </a:p>
          <a:p>
            <a:pPr lvl="1"/>
            <a:r>
              <a:rPr lang="en-AU" dirty="0"/>
              <a:t>Story ID 9: Feed a pet</a:t>
            </a:r>
          </a:p>
          <a:p>
            <a:pPr lvl="1"/>
            <a:r>
              <a:rPr lang="en-AU" dirty="0"/>
              <a:t>Story ID 10: clean a pet</a:t>
            </a:r>
          </a:p>
          <a:p>
            <a:pPr lvl="1"/>
            <a:r>
              <a:rPr lang="en-AU" dirty="0"/>
              <a:t>Story ID 16: Account Registration/Login/Logout</a:t>
            </a:r>
          </a:p>
          <a:p>
            <a:pPr lvl="1"/>
            <a:r>
              <a:rPr lang="en-AU" dirty="0"/>
              <a:t>Story ID 17: Account Authentication (By Password)</a:t>
            </a:r>
          </a:p>
          <a:p>
            <a:pPr lvl="1"/>
            <a:r>
              <a:rPr lang="en-AU" dirty="0"/>
              <a:t>Story ID 18: Saving user’s progress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736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10105F-F170-9984-DB2C-52FF2D47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1" y="109150"/>
            <a:ext cx="9144000" cy="1263649"/>
          </a:xfrm>
        </p:spPr>
        <p:txBody>
          <a:bodyPr/>
          <a:lstStyle/>
          <a:p>
            <a:r>
              <a:rPr lang="en-AU" dirty="0"/>
              <a:t>Low fidelity</a:t>
            </a:r>
          </a:p>
        </p:txBody>
      </p:sp>
      <p:pic>
        <p:nvPicPr>
          <p:cNvPr id="11" name="Picture 10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B902D59C-803B-B49E-989A-8009B676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79601" y="2928850"/>
            <a:ext cx="2880000" cy="5120000"/>
          </a:xfrm>
          <a:prstGeom prst="rect">
            <a:avLst/>
          </a:prstGeom>
        </p:spPr>
      </p:pic>
      <p:pic>
        <p:nvPicPr>
          <p:cNvPr id="13" name="Picture 12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D91294F4-ABC6-4A1F-B873-B83443C60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54000" y="2858000"/>
            <a:ext cx="2880000" cy="5120000"/>
          </a:xfrm>
          <a:prstGeom prst="rect">
            <a:avLst/>
          </a:prstGeom>
        </p:spPr>
      </p:pic>
      <p:pic>
        <p:nvPicPr>
          <p:cNvPr id="15" name="Picture 14" descr="A sketch of a logo on a piece of paper&#10;&#10;Description automatically generated">
            <a:extLst>
              <a:ext uri="{FF2B5EF4-FFF2-40B4-BE49-F238E27FC236}">
                <a16:creationId xmlns:a16="http://schemas.microsoft.com/office/drawing/2014/main" id="{6771D9FE-E356-1D91-0B2E-97B22F540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1" y="549000"/>
            <a:ext cx="5120000" cy="2880000"/>
          </a:xfrm>
          <a:prstGeom prst="rect">
            <a:avLst/>
          </a:prstGeom>
        </p:spPr>
      </p:pic>
      <p:pic>
        <p:nvPicPr>
          <p:cNvPr id="17" name="Picture 16" descr="A paper with a drawing on it&#10;&#10;Description automatically generated">
            <a:extLst>
              <a:ext uri="{FF2B5EF4-FFF2-40B4-BE49-F238E27FC236}">
                <a16:creationId xmlns:a16="http://schemas.microsoft.com/office/drawing/2014/main" id="{32EA268E-527B-6698-2DA8-DFEA4FC6D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22376" y="-559026"/>
            <a:ext cx="2880000" cy="5120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ABE4EC-EC6E-0DF5-6358-AFE844B30FC9}"/>
              </a:ext>
            </a:extLst>
          </p:cNvPr>
          <p:cNvCxnSpPr>
            <a:stCxn id="17" idx="2"/>
            <a:endCxn id="15" idx="1"/>
          </p:cNvCxnSpPr>
          <p:nvPr/>
        </p:nvCxnSpPr>
        <p:spPr>
          <a:xfrm flipV="1">
            <a:off x="5622376" y="1989000"/>
            <a:ext cx="1337225" cy="1197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699F3D-6319-BD0A-EF67-A918D5D4D5D6}"/>
              </a:ext>
            </a:extLst>
          </p:cNvPr>
          <p:cNvCxnSpPr>
            <a:cxnSpLocks/>
          </p:cNvCxnSpPr>
          <p:nvPr/>
        </p:nvCxnSpPr>
        <p:spPr>
          <a:xfrm flipH="1">
            <a:off x="5654001" y="3429000"/>
            <a:ext cx="1305600" cy="54899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E7C1A-85BC-04A0-B833-55680FEFF72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654001" y="5488850"/>
            <a:ext cx="1305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8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E5A8-09BA-0634-4401-C6613EC7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344" y="187779"/>
            <a:ext cx="9144000" cy="1263649"/>
          </a:xfrm>
        </p:spPr>
        <p:txBody>
          <a:bodyPr/>
          <a:lstStyle/>
          <a:p>
            <a:r>
              <a:rPr lang="en-AU" dirty="0"/>
              <a:t>Medium Fidelity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D6D2A2-3BAA-467C-3636-F630C5634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030" y="996421"/>
            <a:ext cx="7170056" cy="5731404"/>
          </a:xfrm>
        </p:spPr>
      </p:pic>
    </p:spTree>
    <p:extLst>
      <p:ext uri="{BB962C8B-B14F-4D97-AF65-F5344CB8AC3E}">
        <p14:creationId xmlns:p14="http://schemas.microsoft.com/office/powerpoint/2010/main" val="162270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630A-0D9E-9CB8-1BDB-51F4DD8C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" y="0"/>
            <a:ext cx="9144000" cy="885371"/>
          </a:xfrm>
        </p:spPr>
        <p:txBody>
          <a:bodyPr/>
          <a:lstStyle/>
          <a:p>
            <a:r>
              <a:rPr lang="en-AU" dirty="0"/>
              <a:t>Project Management Tool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D1226-145B-79F4-8057-32323C23A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69" y="1494264"/>
            <a:ext cx="10708062" cy="53637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78C3A-496A-91DF-26F3-4F39DA7B24ED}"/>
              </a:ext>
            </a:extLst>
          </p:cNvPr>
          <p:cNvSpPr txBox="1"/>
          <p:nvPr/>
        </p:nvSpPr>
        <p:spPr>
          <a:xfrm>
            <a:off x="3839028" y="1124932"/>
            <a:ext cx="948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https://trello.com/b/7k3iZmGE</a:t>
            </a:r>
          </a:p>
        </p:txBody>
      </p:sp>
    </p:spTree>
    <p:extLst>
      <p:ext uri="{BB962C8B-B14F-4D97-AF65-F5344CB8AC3E}">
        <p14:creationId xmlns:p14="http://schemas.microsoft.com/office/powerpoint/2010/main" val="136299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0384-EBE7-B647-6CBD-2C4FC75E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3486"/>
            <a:ext cx="9144000" cy="1263649"/>
          </a:xfrm>
        </p:spPr>
        <p:txBody>
          <a:bodyPr/>
          <a:lstStyle/>
          <a:p>
            <a:r>
              <a:rPr lang="en-AU" dirty="0" err="1"/>
              <a:t>Github</a:t>
            </a:r>
            <a:r>
              <a:rPr lang="en-AU" dirty="0"/>
              <a:t>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91A9-DA3B-5193-41E0-99A233FE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Each person making any major changes utilised branches so as to maintain functional versions of code.</a:t>
            </a:r>
          </a:p>
          <a:p>
            <a:r>
              <a:rPr lang="en-AU" dirty="0"/>
              <a:t>Code was regularly merged to reduce conflicts</a:t>
            </a:r>
          </a:p>
          <a:p>
            <a:pPr lvl="1"/>
            <a:r>
              <a:rPr lang="en-AU" dirty="0"/>
              <a:t>Advance communication between team members to reduce conflicts</a:t>
            </a:r>
          </a:p>
        </p:txBody>
      </p:sp>
    </p:spTree>
    <p:extLst>
      <p:ext uri="{BB962C8B-B14F-4D97-AF65-F5344CB8AC3E}">
        <p14:creationId xmlns:p14="http://schemas.microsoft.com/office/powerpoint/2010/main" val="378556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20E1-6141-6530-637C-C58F6BD5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JavaFX Code Summary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31E744B-B321-E33E-6A62-BFEA23EC64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01350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427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Verdana Pro</vt:lpstr>
      <vt:lpstr>Verdana Pro Cond SemiBold</vt:lpstr>
      <vt:lpstr>TornVTI</vt:lpstr>
      <vt:lpstr>Virtual Pet Simulator</vt:lpstr>
      <vt:lpstr>Small Audience</vt:lpstr>
      <vt:lpstr>High Impact</vt:lpstr>
      <vt:lpstr>User Stories and Prioritisation</vt:lpstr>
      <vt:lpstr>Low fidelity</vt:lpstr>
      <vt:lpstr>Medium Fidelity</vt:lpstr>
      <vt:lpstr>Project Management Tool</vt:lpstr>
      <vt:lpstr>Github Usage</vt:lpstr>
      <vt:lpstr>JavaFX Code Summary</vt:lpstr>
      <vt:lpstr>Database persistence code summary</vt:lpstr>
      <vt:lpstr>Unit tests code summary</vt:lpstr>
      <vt:lpstr>Code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Crawford</dc:creator>
  <cp:lastModifiedBy>Samuel Crawford</cp:lastModifiedBy>
  <cp:revision>1</cp:revision>
  <dcterms:created xsi:type="dcterms:W3CDTF">2024-09-22T02:24:44Z</dcterms:created>
  <dcterms:modified xsi:type="dcterms:W3CDTF">2024-09-22T03:34:09Z</dcterms:modified>
</cp:coreProperties>
</file>