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8" r:id="rId6"/>
    <p:sldId id="259" r:id="rId7"/>
    <p:sldId id="263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2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6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7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1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7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3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3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79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6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5DC67C-3367-4B4B-A7B9-0527C920F8AB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E38192-2B9F-42A0-9CFF-02C5D86677A4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1530-5F58-A674-CA94-75D490530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CAB302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AFF8-497A-919F-D706-D0D3C6D7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Final presentation template (v-2024.03.07)</a:t>
            </a:r>
          </a:p>
        </p:txBody>
      </p:sp>
    </p:spTree>
    <p:extLst>
      <p:ext uri="{BB962C8B-B14F-4D97-AF65-F5344CB8AC3E}">
        <p14:creationId xmlns:p14="http://schemas.microsoft.com/office/powerpoint/2010/main" val="148711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1E99-6E48-1E57-EDE0-C48A67B7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2ED6-9F77-E4EC-6C0A-3A2F9128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it is, what it does, what it looks like</a:t>
            </a:r>
          </a:p>
          <a:p>
            <a:r>
              <a:rPr lang="en-AU" dirty="0"/>
              <a:t>You should include a screenshot</a:t>
            </a:r>
          </a:p>
          <a:p>
            <a:r>
              <a:rPr lang="en-AU" dirty="0"/>
              <a:t>List of key features as bullet points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User registering and login 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Pet creation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Pet interaction/management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Pet and user editing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All with database persistence, pets tied to users etc</a:t>
            </a:r>
          </a:p>
          <a:p>
            <a:pPr lvl="1"/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6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525-DE0D-85E8-511B-DB687BAD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Project Planning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A71F-0CE4-5FF4-0F01-C5188380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Describe the planning process: </a:t>
            </a:r>
          </a:p>
          <a:p>
            <a:pPr lvl="1"/>
            <a:r>
              <a:rPr lang="en-AU" dirty="0"/>
              <a:t>How did you decide what to do?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Group brainstorming different ideas for the project – further build ideas we were interested to see what exactly it would entail and if it would be suitable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Once we decided on our idea we continued to build on it, creating and oversized task list of all the things we could do, then prioritising tasks/</a:t>
            </a:r>
            <a:r>
              <a:rPr lang="en-AU" dirty="0" err="1">
                <a:solidFill>
                  <a:srgbClr val="FF0000"/>
                </a:solidFill>
              </a:rPr>
              <a:t>featureas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r>
              <a:rPr lang="en-AU" dirty="0"/>
              <a:t>Did the plan work throughout the semester? 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Initial planning at the start – user stories -&gt; user stories MOSCOW (priority)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Prototype iterations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Planned what we would do each week/who would do what, constant communication especially regarding any issues or change ideas</a:t>
            </a:r>
          </a:p>
          <a:p>
            <a:pPr lvl="1"/>
            <a:r>
              <a:rPr lang="en-AU" dirty="0"/>
              <a:t>What adaptations did you have to make? 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Reduce scale of project from initial ideas</a:t>
            </a:r>
          </a:p>
          <a:p>
            <a:pPr lvl="1"/>
            <a:endParaRPr lang="en-AU" dirty="0"/>
          </a:p>
          <a:p>
            <a:r>
              <a:rPr lang="en-AU" dirty="0"/>
              <a:t>You should include examples of requirements, user stories, other planning artefacts if any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Can just include snippet of user stories and worry about making a few look really good rather than detailing all of them, same with requirements (</a:t>
            </a:r>
            <a:r>
              <a:rPr lang="en-AU" dirty="0" err="1">
                <a:solidFill>
                  <a:srgbClr val="FF0000"/>
                </a:solidFill>
              </a:rPr>
              <a:t>tho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err="1">
                <a:solidFill>
                  <a:srgbClr val="FF0000"/>
                </a:solidFill>
              </a:rPr>
              <a:t>tbh</a:t>
            </a:r>
            <a:r>
              <a:rPr lang="en-AU" dirty="0">
                <a:solidFill>
                  <a:srgbClr val="FF0000"/>
                </a:solidFill>
              </a:rPr>
              <a:t> think </a:t>
            </a:r>
            <a:r>
              <a:rPr lang="en-AU" dirty="0" err="1">
                <a:solidFill>
                  <a:srgbClr val="FF0000"/>
                </a:solidFill>
              </a:rPr>
              <a:t>theyre</a:t>
            </a:r>
            <a:r>
              <a:rPr lang="en-AU" dirty="0">
                <a:solidFill>
                  <a:srgbClr val="FF0000"/>
                </a:solidFill>
              </a:rPr>
              <a:t> all pretty good already), include low and medium fidelity prototype screen shot, navigation chart</a:t>
            </a:r>
          </a:p>
        </p:txBody>
      </p:sp>
    </p:spTree>
    <p:extLst>
      <p:ext uri="{BB962C8B-B14F-4D97-AF65-F5344CB8AC3E}">
        <p14:creationId xmlns:p14="http://schemas.microsoft.com/office/powerpoint/2010/main" val="94623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4D11-E91E-5AE8-EBEE-7B2D8C0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35D3-E3A1-6A0B-4106-A1B4C965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Present in more details the technologies used in the system, motivate your technical decisions, list and comment on the supporting software/libraries you needed to use (if any)</a:t>
            </a:r>
          </a:p>
          <a:p>
            <a:r>
              <a:rPr lang="en-AU" dirty="0" err="1">
                <a:solidFill>
                  <a:srgbClr val="FF0000"/>
                </a:solidFill>
              </a:rPr>
              <a:t>Jfeonix</a:t>
            </a:r>
            <a:r>
              <a:rPr lang="en-AU" dirty="0">
                <a:solidFill>
                  <a:srgbClr val="FF0000"/>
                </a:solidFill>
              </a:rPr>
              <a:t> for improved JavaFX UI</a:t>
            </a:r>
          </a:p>
          <a:p>
            <a:r>
              <a:rPr lang="en-AU" dirty="0">
                <a:solidFill>
                  <a:srgbClr val="FF0000"/>
                </a:solidFill>
              </a:rPr>
              <a:t>-other libraries I </a:t>
            </a:r>
            <a:r>
              <a:rPr lang="en-AU" dirty="0" err="1">
                <a:solidFill>
                  <a:srgbClr val="FF0000"/>
                </a:solidFill>
              </a:rPr>
              <a:t>cbf</a:t>
            </a:r>
            <a:r>
              <a:rPr lang="en-AU" dirty="0">
                <a:solidFill>
                  <a:srgbClr val="FF0000"/>
                </a:solidFill>
              </a:rPr>
              <a:t> getting names of </a:t>
            </a:r>
            <a:r>
              <a:rPr lang="en-AU" dirty="0" err="1">
                <a:solidFill>
                  <a:srgbClr val="FF0000"/>
                </a:solidFill>
              </a:rPr>
              <a:t>rn</a:t>
            </a:r>
            <a:r>
              <a:rPr lang="en-AU" dirty="0">
                <a:solidFill>
                  <a:srgbClr val="FF0000"/>
                </a:solidFill>
              </a:rPr>
              <a:t>: unit testing, Javadoc?, build server stuff?</a:t>
            </a:r>
          </a:p>
          <a:p>
            <a:r>
              <a:rPr lang="en-AU" dirty="0" err="1">
                <a:solidFill>
                  <a:srgbClr val="FF0000"/>
                </a:solidFill>
              </a:rPr>
              <a:t>Github</a:t>
            </a:r>
            <a:r>
              <a:rPr lang="en-AU" dirty="0">
                <a:solidFill>
                  <a:srgbClr val="FF0000"/>
                </a:solidFill>
              </a:rPr>
              <a:t> for version control </a:t>
            </a:r>
          </a:p>
          <a:p>
            <a:r>
              <a:rPr lang="en-AU" dirty="0"/>
              <a:t>You should include a visual representation of the main component, and how they interrelate</a:t>
            </a:r>
          </a:p>
        </p:txBody>
      </p:sp>
    </p:spTree>
    <p:extLst>
      <p:ext uri="{BB962C8B-B14F-4D97-AF65-F5344CB8AC3E}">
        <p14:creationId xmlns:p14="http://schemas.microsoft.com/office/powerpoint/2010/main" val="210208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A163-7703-83CC-8482-465A9D94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Project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09A4-6FC6-682D-72B8-1C7BCFCE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Detail your approach to ensuring project quality</a:t>
            </a:r>
          </a:p>
          <a:p>
            <a:pPr lvl="1"/>
            <a:r>
              <a:rPr lang="en-AU" dirty="0"/>
              <a:t>Agile Practices adopted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Moscow prioritisation of user stories, completing must haves first then should haves -&gt; could haves etc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Reducing features/not implementing low priority rather than increasing time spent or money (not that it was an option but yay agile stuff)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Sprints, weekly meetings at start of sprint, regular direct </a:t>
            </a:r>
            <a:r>
              <a:rPr lang="en-AU" dirty="0" err="1">
                <a:solidFill>
                  <a:srgbClr val="FF0000"/>
                </a:solidFill>
              </a:rPr>
              <a:t>communicationduring</a:t>
            </a:r>
            <a:r>
              <a:rPr lang="en-AU" dirty="0">
                <a:solidFill>
                  <a:srgbClr val="FF0000"/>
                </a:solidFill>
              </a:rPr>
              <a:t> sprint, </a:t>
            </a:r>
            <a:r>
              <a:rPr lang="en-AU" dirty="0" err="1">
                <a:solidFill>
                  <a:srgbClr val="FF0000"/>
                </a:solidFill>
              </a:rPr>
              <a:t>kinda</a:t>
            </a:r>
            <a:r>
              <a:rPr lang="en-AU" dirty="0">
                <a:solidFill>
                  <a:srgbClr val="FF0000"/>
                </a:solidFill>
              </a:rPr>
              <a:t> retrospectives at end of sprints?</a:t>
            </a:r>
          </a:p>
          <a:p>
            <a:pPr lvl="1"/>
            <a:r>
              <a:rPr lang="en-AU" dirty="0"/>
              <a:t>Your reflections on what worked well for your project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People specialising on certain areas for more efficient work flow rather than everyone trying to do a bit of everything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Good initial planning so we weren’t having to plan stuff as we go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Effective communication, supporting each other with any issues</a:t>
            </a:r>
          </a:p>
          <a:p>
            <a:pPr lvl="1"/>
            <a:r>
              <a:rPr lang="en-AU" dirty="0"/>
              <a:t>You should include one example</a:t>
            </a:r>
          </a:p>
        </p:txBody>
      </p:sp>
    </p:spTree>
    <p:extLst>
      <p:ext uri="{BB962C8B-B14F-4D97-AF65-F5344CB8AC3E}">
        <p14:creationId xmlns:p14="http://schemas.microsoft.com/office/powerpoint/2010/main" val="264148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17E5-C370-4E50-9443-8FF2D337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5. Teamwork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B86E-F4CC-7608-A4F6-67FB29C6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Discuss your approach for improving teamwork</a:t>
            </a:r>
          </a:p>
          <a:p>
            <a:pPr lvl="1"/>
            <a:r>
              <a:rPr lang="en-AU" dirty="0"/>
              <a:t>What tools did you adopt? </a:t>
            </a:r>
          </a:p>
          <a:p>
            <a:pPr lvl="2"/>
            <a:r>
              <a:rPr lang="en-AU" dirty="0" err="1">
                <a:solidFill>
                  <a:srgbClr val="FF0000"/>
                </a:solidFill>
              </a:rPr>
              <a:t>Treullo</a:t>
            </a:r>
            <a:r>
              <a:rPr lang="en-AU" dirty="0">
                <a:solidFill>
                  <a:srgbClr val="FF0000"/>
                </a:solidFill>
              </a:rPr>
              <a:t>, </a:t>
            </a:r>
            <a:r>
              <a:rPr lang="en-AU" dirty="0" err="1">
                <a:solidFill>
                  <a:srgbClr val="FF0000"/>
                </a:solidFill>
              </a:rPr>
              <a:t>github</a:t>
            </a:r>
            <a:r>
              <a:rPr lang="en-AU" dirty="0">
                <a:solidFill>
                  <a:srgbClr val="FF0000"/>
                </a:solidFill>
              </a:rPr>
              <a:t>, discord, </a:t>
            </a:r>
            <a:r>
              <a:rPr lang="en-AU" dirty="0" err="1">
                <a:solidFill>
                  <a:srgbClr val="FF0000"/>
                </a:solidFill>
              </a:rPr>
              <a:t>figma</a:t>
            </a:r>
            <a:r>
              <a:rPr lang="en-AU" dirty="0">
                <a:solidFill>
                  <a:srgbClr val="FF0000"/>
                </a:solidFill>
              </a:rPr>
              <a:t>(?)</a:t>
            </a:r>
          </a:p>
          <a:p>
            <a:pPr lvl="1"/>
            <a:r>
              <a:rPr lang="en-AU" dirty="0"/>
              <a:t>What challenges did you encounter? 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Project wasn’t at the standard we thought it was for the week 9 checkpoint thing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Random ass </a:t>
            </a:r>
            <a:r>
              <a:rPr lang="en-AU" dirty="0" err="1">
                <a:solidFill>
                  <a:srgbClr val="FF0000"/>
                </a:solidFill>
              </a:rPr>
              <a:t>intellij</a:t>
            </a:r>
            <a:r>
              <a:rPr lang="en-AU" dirty="0">
                <a:solidFill>
                  <a:srgbClr val="FF0000"/>
                </a:solidFill>
              </a:rPr>
              <a:t> issues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Struggles getting certain features working at times</a:t>
            </a:r>
          </a:p>
          <a:p>
            <a:pPr lvl="1"/>
            <a:r>
              <a:rPr lang="en-AU" dirty="0"/>
              <a:t>What did you do in response? 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Effective communication to plan out what we can do to improve it before submission and collaboration to achieve this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Communication with team to get help/sort out issues together, communicated early rather than trying to solve bigger issues individually and letting it cause bigger issues later on</a:t>
            </a:r>
          </a:p>
          <a:p>
            <a:pPr lvl="2"/>
            <a:endParaRPr lang="en-AU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r>
              <a:rPr lang="en-AU" dirty="0"/>
              <a:t>You should include an episode from the semester of a challenging/conflictual situation, and how the team addressed this problem</a:t>
            </a:r>
          </a:p>
        </p:txBody>
      </p:sp>
    </p:spTree>
    <p:extLst>
      <p:ext uri="{BB962C8B-B14F-4D97-AF65-F5344CB8AC3E}">
        <p14:creationId xmlns:p14="http://schemas.microsoft.com/office/powerpoint/2010/main" val="286849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F427-4E73-D4F8-0E22-AFA1C2A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(do not speak on this slide, live it open on the screen at the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72C0-67E7-C5A6-4806-DB115323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1801"/>
          </a:xfrm>
        </p:spPr>
        <p:txBody>
          <a:bodyPr>
            <a:normAutofit/>
          </a:bodyPr>
          <a:lstStyle/>
          <a:p>
            <a:r>
              <a:rPr lang="en-AU" dirty="0"/>
              <a:t>State your team name, List team members, and if relevant tell us who focused on what parts, For Example, You may include a photo next to each name, to help us know who we are talking to and direct questions</a:t>
            </a:r>
          </a:p>
          <a:p>
            <a:r>
              <a:rPr lang="en-AU" dirty="0">
                <a:solidFill>
                  <a:srgbClr val="FF0000"/>
                </a:solidFill>
              </a:rPr>
              <a:t>Leighton: User interface</a:t>
            </a:r>
          </a:p>
          <a:p>
            <a:r>
              <a:rPr lang="en-AU" dirty="0">
                <a:solidFill>
                  <a:srgbClr val="FF0000"/>
                </a:solidFill>
              </a:rPr>
              <a:t>Sam: User interface</a:t>
            </a:r>
          </a:p>
          <a:p>
            <a:r>
              <a:rPr lang="en-AU" dirty="0">
                <a:solidFill>
                  <a:srgbClr val="FF0000"/>
                </a:solidFill>
              </a:rPr>
              <a:t>Daniel: Database - pets</a:t>
            </a:r>
          </a:p>
          <a:p>
            <a:r>
              <a:rPr lang="en-AU" dirty="0">
                <a:solidFill>
                  <a:srgbClr val="FF0000"/>
                </a:solidFill>
              </a:rPr>
              <a:t>Kien: Database – users</a:t>
            </a:r>
          </a:p>
          <a:p>
            <a:r>
              <a:rPr lang="en-AU" dirty="0">
                <a:solidFill>
                  <a:srgbClr val="FF0000"/>
                </a:solidFill>
              </a:rPr>
              <a:t>Enzo: pet functionality </a:t>
            </a:r>
          </a:p>
          <a:p>
            <a:pPr marL="292608" lvl="1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464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B8C36236A7794DA05641B5C1417AC6" ma:contentTypeVersion="12" ma:contentTypeDescription="Create a new document." ma:contentTypeScope="" ma:versionID="6a70b788b8021b4458dd1c4e1b9d37a4">
  <xsd:schema xmlns:xsd="http://www.w3.org/2001/XMLSchema" xmlns:xs="http://www.w3.org/2001/XMLSchema" xmlns:p="http://schemas.microsoft.com/office/2006/metadata/properties" xmlns:ns2="596cf5bd-21dc-4a72-81c0-3899bd9bd868" xmlns:ns3="a018154b-166b-4a1b-8dfd-b64a94e6b0da" targetNamespace="http://schemas.microsoft.com/office/2006/metadata/properties" ma:root="true" ma:fieldsID="187ac2fc51d83183a49acc2c4408bb5b" ns2:_="" ns3:_="">
    <xsd:import namespace="596cf5bd-21dc-4a72-81c0-3899bd9bd868"/>
    <xsd:import namespace="a018154b-166b-4a1b-8dfd-b64a94e6b0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f5bd-21dc-4a72-81c0-3899bd9bd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b38a4a9-7397-48a1-b74f-79de11e99f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8154b-166b-4a1b-8dfd-b64a94e6b0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1c84ee0-797c-4faf-9736-7d447eace787}" ma:internalName="TaxCatchAll" ma:showField="CatchAllData" ma:web="a018154b-166b-4a1b-8dfd-b64a94e6b0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6cf5bd-21dc-4a72-81c0-3899bd9bd868">
      <Terms xmlns="http://schemas.microsoft.com/office/infopath/2007/PartnerControls"/>
    </lcf76f155ced4ddcb4097134ff3c332f>
    <TaxCatchAll xmlns="a018154b-166b-4a1b-8dfd-b64a94e6b0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E41540-A1CB-415E-86B5-4866C8373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cf5bd-21dc-4a72-81c0-3899bd9bd868"/>
    <ds:schemaRef ds:uri="a018154b-166b-4a1b-8dfd-b64a94e6b0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085E8B-C52E-431E-9679-6B637C50685E}">
  <ds:schemaRefs>
    <ds:schemaRef ds:uri="http://schemas.microsoft.com/office/2006/metadata/properties"/>
    <ds:schemaRef ds:uri="http://schemas.microsoft.com/office/infopath/2007/PartnerControls"/>
    <ds:schemaRef ds:uri="596cf5bd-21dc-4a72-81c0-3899bd9bd868"/>
    <ds:schemaRef ds:uri="a018154b-166b-4a1b-8dfd-b64a94e6b0da"/>
  </ds:schemaRefs>
</ds:datastoreItem>
</file>

<file path=customXml/itemProps3.xml><?xml version="1.0" encoding="utf-8"?>
<ds:datastoreItem xmlns:ds="http://schemas.openxmlformats.org/officeDocument/2006/customXml" ds:itemID="{5D698335-4FC5-49E5-9FF9-8CBD22B2E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693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CAB302</vt:lpstr>
      <vt:lpstr>1. Project Overview</vt:lpstr>
      <vt:lpstr>2. Project Planning and Design</vt:lpstr>
      <vt:lpstr>3. Technical Details</vt:lpstr>
      <vt:lpstr>4. Project Quality</vt:lpstr>
      <vt:lpstr>5. Teamwork</vt:lpstr>
      <vt:lpstr>Team (do not speak on this slide, live it open on the screen at the 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CAB302</dc:title>
  <dc:creator>Alessandro Soro</dc:creator>
  <cp:lastModifiedBy>Leighton Cook</cp:lastModifiedBy>
  <cp:revision>2</cp:revision>
  <dcterms:created xsi:type="dcterms:W3CDTF">2023-03-30T23:52:26Z</dcterms:created>
  <dcterms:modified xsi:type="dcterms:W3CDTF">2024-10-11T04:41:19Z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0x01010098B8C36236A7794DA05641B5C1417AC6</vt:lpwstr>
  </property>
</Properties>
</file>