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1"/>
  </p:notesMasterIdLst>
  <p:sldIdLst>
    <p:sldId id="270" r:id="rId4"/>
    <p:sldId id="317" r:id="rId5"/>
    <p:sldId id="295" r:id="rId6"/>
    <p:sldId id="343" r:id="rId7"/>
    <p:sldId id="297" r:id="rId8"/>
    <p:sldId id="341" r:id="rId9"/>
    <p:sldId id="3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352"/>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Yomer Ruiz Pinto" userId="09e16961-9e00-426e-a7cf-62431be5663c" providerId="ADAL" clId="{A7513522-4979-44DC-A167-BDE153EC9ABC}"/>
    <pc:docChg chg="undo custSel addSld delSld modSld sldOrd">
      <pc:chgData name="Paul Yomer Ruiz Pinto" userId="09e16961-9e00-426e-a7cf-62431be5663c" providerId="ADAL" clId="{A7513522-4979-44DC-A167-BDE153EC9ABC}" dt="2023-10-28T23:49:39.516" v="1738" actId="20577"/>
      <pc:docMkLst>
        <pc:docMk/>
      </pc:docMkLst>
      <pc:sldChg chg="addSp modSp mod">
        <pc:chgData name="Paul Yomer Ruiz Pinto" userId="09e16961-9e00-426e-a7cf-62431be5663c" providerId="ADAL" clId="{A7513522-4979-44DC-A167-BDE153EC9ABC}" dt="2023-10-23T22:30:08.289" v="1646" actId="6549"/>
        <pc:sldMkLst>
          <pc:docMk/>
          <pc:sldMk cId="3086685074" sldId="270"/>
        </pc:sldMkLst>
        <pc:spChg chg="mod">
          <ac:chgData name="Paul Yomer Ruiz Pinto" userId="09e16961-9e00-426e-a7cf-62431be5663c" providerId="ADAL" clId="{A7513522-4979-44DC-A167-BDE153EC9ABC}" dt="2023-10-23T04:05:05.966" v="1594" actId="1076"/>
          <ac:spMkLst>
            <pc:docMk/>
            <pc:sldMk cId="3086685074" sldId="270"/>
            <ac:spMk id="21" creationId="{93AEA043-746F-4334-A00A-A4587B060237}"/>
          </ac:spMkLst>
        </pc:spChg>
        <pc:spChg chg="mod">
          <ac:chgData name="Paul Yomer Ruiz Pinto" userId="09e16961-9e00-426e-a7cf-62431be5663c" providerId="ADAL" clId="{A7513522-4979-44DC-A167-BDE153EC9ABC}" dt="2023-10-23T22:30:08.289" v="1646" actId="6549"/>
          <ac:spMkLst>
            <pc:docMk/>
            <pc:sldMk cId="3086685074" sldId="270"/>
            <ac:spMk id="22" creationId="{7DC83D12-1353-440F-A5DC-1ACD4C118187}"/>
          </ac:spMkLst>
        </pc:spChg>
        <pc:picChg chg="add mod">
          <ac:chgData name="Paul Yomer Ruiz Pinto" userId="09e16961-9e00-426e-a7cf-62431be5663c" providerId="ADAL" clId="{A7513522-4979-44DC-A167-BDE153EC9ABC}" dt="2023-10-23T04:02:58.044" v="1586" actId="1076"/>
          <ac:picMkLst>
            <pc:docMk/>
            <pc:sldMk cId="3086685074" sldId="270"/>
            <ac:picMk id="3" creationId="{EDC4557C-5FC5-9F34-5966-B7AB8B6E789F}"/>
          </ac:picMkLst>
        </pc:picChg>
      </pc:sldChg>
      <pc:sldChg chg="del">
        <pc:chgData name="Paul Yomer Ruiz Pinto" userId="09e16961-9e00-426e-a7cf-62431be5663c" providerId="ADAL" clId="{A7513522-4979-44DC-A167-BDE153EC9ABC}" dt="2023-10-23T22:29:44.321" v="1634" actId="47"/>
        <pc:sldMkLst>
          <pc:docMk/>
          <pc:sldMk cId="4200000714" sldId="277"/>
        </pc:sldMkLst>
      </pc:sldChg>
      <pc:sldChg chg="del">
        <pc:chgData name="Paul Yomer Ruiz Pinto" userId="09e16961-9e00-426e-a7cf-62431be5663c" providerId="ADAL" clId="{A7513522-4979-44DC-A167-BDE153EC9ABC}" dt="2023-10-23T22:29:44.321" v="1634" actId="47"/>
        <pc:sldMkLst>
          <pc:docMk/>
          <pc:sldMk cId="2720491299" sldId="278"/>
        </pc:sldMkLst>
      </pc:sldChg>
      <pc:sldChg chg="del">
        <pc:chgData name="Paul Yomer Ruiz Pinto" userId="09e16961-9e00-426e-a7cf-62431be5663c" providerId="ADAL" clId="{A7513522-4979-44DC-A167-BDE153EC9ABC}" dt="2023-10-23T22:29:44.321" v="1634" actId="47"/>
        <pc:sldMkLst>
          <pc:docMk/>
          <pc:sldMk cId="1823802265" sldId="279"/>
        </pc:sldMkLst>
      </pc:sldChg>
      <pc:sldChg chg="del">
        <pc:chgData name="Paul Yomer Ruiz Pinto" userId="09e16961-9e00-426e-a7cf-62431be5663c" providerId="ADAL" clId="{A7513522-4979-44DC-A167-BDE153EC9ABC}" dt="2023-10-23T22:29:44.321" v="1634" actId="47"/>
        <pc:sldMkLst>
          <pc:docMk/>
          <pc:sldMk cId="349901301" sldId="280"/>
        </pc:sldMkLst>
      </pc:sldChg>
      <pc:sldChg chg="del">
        <pc:chgData name="Paul Yomer Ruiz Pinto" userId="09e16961-9e00-426e-a7cf-62431be5663c" providerId="ADAL" clId="{A7513522-4979-44DC-A167-BDE153EC9ABC}" dt="2023-10-23T22:29:44.321" v="1634" actId="47"/>
        <pc:sldMkLst>
          <pc:docMk/>
          <pc:sldMk cId="2241350302" sldId="281"/>
        </pc:sldMkLst>
      </pc:sldChg>
      <pc:sldChg chg="del">
        <pc:chgData name="Paul Yomer Ruiz Pinto" userId="09e16961-9e00-426e-a7cf-62431be5663c" providerId="ADAL" clId="{A7513522-4979-44DC-A167-BDE153EC9ABC}" dt="2023-10-23T22:29:44.321" v="1634" actId="47"/>
        <pc:sldMkLst>
          <pc:docMk/>
          <pc:sldMk cId="4169082968" sldId="282"/>
        </pc:sldMkLst>
      </pc:sldChg>
      <pc:sldChg chg="del">
        <pc:chgData name="Paul Yomer Ruiz Pinto" userId="09e16961-9e00-426e-a7cf-62431be5663c" providerId="ADAL" clId="{A7513522-4979-44DC-A167-BDE153EC9ABC}" dt="2023-10-23T22:29:44.321" v="1634" actId="47"/>
        <pc:sldMkLst>
          <pc:docMk/>
          <pc:sldMk cId="2300285390" sldId="283"/>
        </pc:sldMkLst>
      </pc:sldChg>
      <pc:sldChg chg="del">
        <pc:chgData name="Paul Yomer Ruiz Pinto" userId="09e16961-9e00-426e-a7cf-62431be5663c" providerId="ADAL" clId="{A7513522-4979-44DC-A167-BDE153EC9ABC}" dt="2023-10-23T22:29:44.321" v="1634" actId="47"/>
        <pc:sldMkLst>
          <pc:docMk/>
          <pc:sldMk cId="2236049700" sldId="284"/>
        </pc:sldMkLst>
      </pc:sldChg>
      <pc:sldChg chg="del">
        <pc:chgData name="Paul Yomer Ruiz Pinto" userId="09e16961-9e00-426e-a7cf-62431be5663c" providerId="ADAL" clId="{A7513522-4979-44DC-A167-BDE153EC9ABC}" dt="2023-10-23T22:29:44.321" v="1634" actId="47"/>
        <pc:sldMkLst>
          <pc:docMk/>
          <pc:sldMk cId="3265416263" sldId="285"/>
        </pc:sldMkLst>
      </pc:sldChg>
      <pc:sldChg chg="del">
        <pc:chgData name="Paul Yomer Ruiz Pinto" userId="09e16961-9e00-426e-a7cf-62431be5663c" providerId="ADAL" clId="{A7513522-4979-44DC-A167-BDE153EC9ABC}" dt="2023-10-23T22:29:44.321" v="1634" actId="47"/>
        <pc:sldMkLst>
          <pc:docMk/>
          <pc:sldMk cId="4087399440" sldId="286"/>
        </pc:sldMkLst>
      </pc:sldChg>
      <pc:sldChg chg="del">
        <pc:chgData name="Paul Yomer Ruiz Pinto" userId="09e16961-9e00-426e-a7cf-62431be5663c" providerId="ADAL" clId="{A7513522-4979-44DC-A167-BDE153EC9ABC}" dt="2023-10-23T22:29:44.321" v="1634" actId="47"/>
        <pc:sldMkLst>
          <pc:docMk/>
          <pc:sldMk cId="3161881074" sldId="287"/>
        </pc:sldMkLst>
      </pc:sldChg>
      <pc:sldChg chg="del">
        <pc:chgData name="Paul Yomer Ruiz Pinto" userId="09e16961-9e00-426e-a7cf-62431be5663c" providerId="ADAL" clId="{A7513522-4979-44DC-A167-BDE153EC9ABC}" dt="2023-10-23T22:29:44.321" v="1634" actId="47"/>
        <pc:sldMkLst>
          <pc:docMk/>
          <pc:sldMk cId="1299181792" sldId="288"/>
        </pc:sldMkLst>
      </pc:sldChg>
      <pc:sldChg chg="del">
        <pc:chgData name="Paul Yomer Ruiz Pinto" userId="09e16961-9e00-426e-a7cf-62431be5663c" providerId="ADAL" clId="{A7513522-4979-44DC-A167-BDE153EC9ABC}" dt="2023-10-23T22:29:44.321" v="1634" actId="47"/>
        <pc:sldMkLst>
          <pc:docMk/>
          <pc:sldMk cId="3432990251" sldId="289"/>
        </pc:sldMkLst>
      </pc:sldChg>
      <pc:sldChg chg="del">
        <pc:chgData name="Paul Yomer Ruiz Pinto" userId="09e16961-9e00-426e-a7cf-62431be5663c" providerId="ADAL" clId="{A7513522-4979-44DC-A167-BDE153EC9ABC}" dt="2023-10-23T22:29:44.321" v="1634" actId="47"/>
        <pc:sldMkLst>
          <pc:docMk/>
          <pc:sldMk cId="1815976364" sldId="292"/>
        </pc:sldMkLst>
      </pc:sldChg>
      <pc:sldChg chg="del">
        <pc:chgData name="Paul Yomer Ruiz Pinto" userId="09e16961-9e00-426e-a7cf-62431be5663c" providerId="ADAL" clId="{A7513522-4979-44DC-A167-BDE153EC9ABC}" dt="2023-10-23T22:29:44.321" v="1634" actId="47"/>
        <pc:sldMkLst>
          <pc:docMk/>
          <pc:sldMk cId="2922752646" sldId="293"/>
        </pc:sldMkLst>
      </pc:sldChg>
      <pc:sldChg chg="add modNotesTx">
        <pc:chgData name="Paul Yomer Ruiz Pinto" userId="09e16961-9e00-426e-a7cf-62431be5663c" providerId="ADAL" clId="{A7513522-4979-44DC-A167-BDE153EC9ABC}" dt="2023-10-24T06:20:58.058" v="1721"/>
        <pc:sldMkLst>
          <pc:docMk/>
          <pc:sldMk cId="2685765673" sldId="295"/>
        </pc:sldMkLst>
      </pc:sldChg>
      <pc:sldChg chg="del">
        <pc:chgData name="Paul Yomer Ruiz Pinto" userId="09e16961-9e00-426e-a7cf-62431be5663c" providerId="ADAL" clId="{A7513522-4979-44DC-A167-BDE153EC9ABC}" dt="2023-10-23T03:52:35.566" v="1439" actId="2696"/>
        <pc:sldMkLst>
          <pc:docMk/>
          <pc:sldMk cId="3004403799" sldId="295"/>
        </pc:sldMkLst>
      </pc:sldChg>
      <pc:sldChg chg="del">
        <pc:chgData name="Paul Yomer Ruiz Pinto" userId="09e16961-9e00-426e-a7cf-62431be5663c" providerId="ADAL" clId="{A7513522-4979-44DC-A167-BDE153EC9ABC}" dt="2023-10-23T22:29:44.321" v="1634" actId="47"/>
        <pc:sldMkLst>
          <pc:docMk/>
          <pc:sldMk cId="3871885259" sldId="296"/>
        </pc:sldMkLst>
      </pc:sldChg>
      <pc:sldChg chg="del">
        <pc:chgData name="Paul Yomer Ruiz Pinto" userId="09e16961-9e00-426e-a7cf-62431be5663c" providerId="ADAL" clId="{A7513522-4979-44DC-A167-BDE153EC9ABC}" dt="2023-10-23T03:52:35.566" v="1439" actId="2696"/>
        <pc:sldMkLst>
          <pc:docMk/>
          <pc:sldMk cId="1333573752" sldId="297"/>
        </pc:sldMkLst>
      </pc:sldChg>
      <pc:sldChg chg="modSp add mod">
        <pc:chgData name="Paul Yomer Ruiz Pinto" userId="09e16961-9e00-426e-a7cf-62431be5663c" providerId="ADAL" clId="{A7513522-4979-44DC-A167-BDE153EC9ABC}" dt="2023-10-23T03:53:11.256" v="1442" actId="1076"/>
        <pc:sldMkLst>
          <pc:docMk/>
          <pc:sldMk cId="2497816130" sldId="297"/>
        </pc:sldMkLst>
        <pc:spChg chg="mod">
          <ac:chgData name="Paul Yomer Ruiz Pinto" userId="09e16961-9e00-426e-a7cf-62431be5663c" providerId="ADAL" clId="{A7513522-4979-44DC-A167-BDE153EC9ABC}" dt="2023-10-23T03:53:11.256" v="1442" actId="1076"/>
          <ac:spMkLst>
            <pc:docMk/>
            <pc:sldMk cId="2497816130" sldId="297"/>
            <ac:spMk id="2" creationId="{206381AD-4C2B-4745-99B1-0BBCE6131A71}"/>
          </ac:spMkLst>
        </pc:spChg>
      </pc:sldChg>
      <pc:sldChg chg="del">
        <pc:chgData name="Paul Yomer Ruiz Pinto" userId="09e16961-9e00-426e-a7cf-62431be5663c" providerId="ADAL" clId="{A7513522-4979-44DC-A167-BDE153EC9ABC}" dt="2023-10-23T22:29:44.321" v="1634" actId="47"/>
        <pc:sldMkLst>
          <pc:docMk/>
          <pc:sldMk cId="3794804899" sldId="298"/>
        </pc:sldMkLst>
      </pc:sldChg>
      <pc:sldChg chg="del">
        <pc:chgData name="Paul Yomer Ruiz Pinto" userId="09e16961-9e00-426e-a7cf-62431be5663c" providerId="ADAL" clId="{A7513522-4979-44DC-A167-BDE153EC9ABC}" dt="2023-10-23T22:29:44.321" v="1634" actId="47"/>
        <pc:sldMkLst>
          <pc:docMk/>
          <pc:sldMk cId="679750258" sldId="299"/>
        </pc:sldMkLst>
      </pc:sldChg>
      <pc:sldChg chg="del">
        <pc:chgData name="Paul Yomer Ruiz Pinto" userId="09e16961-9e00-426e-a7cf-62431be5663c" providerId="ADAL" clId="{A7513522-4979-44DC-A167-BDE153EC9ABC}" dt="2023-10-23T22:29:44.321" v="1634" actId="47"/>
        <pc:sldMkLst>
          <pc:docMk/>
          <pc:sldMk cId="1531459975" sldId="300"/>
        </pc:sldMkLst>
      </pc:sldChg>
      <pc:sldChg chg="del">
        <pc:chgData name="Paul Yomer Ruiz Pinto" userId="09e16961-9e00-426e-a7cf-62431be5663c" providerId="ADAL" clId="{A7513522-4979-44DC-A167-BDE153EC9ABC}" dt="2023-10-23T22:29:44.321" v="1634" actId="47"/>
        <pc:sldMkLst>
          <pc:docMk/>
          <pc:sldMk cId="3182193705" sldId="301"/>
        </pc:sldMkLst>
      </pc:sldChg>
      <pc:sldChg chg="del">
        <pc:chgData name="Paul Yomer Ruiz Pinto" userId="09e16961-9e00-426e-a7cf-62431be5663c" providerId="ADAL" clId="{A7513522-4979-44DC-A167-BDE153EC9ABC}" dt="2023-10-23T22:29:44.321" v="1634" actId="47"/>
        <pc:sldMkLst>
          <pc:docMk/>
          <pc:sldMk cId="693040436" sldId="302"/>
        </pc:sldMkLst>
      </pc:sldChg>
      <pc:sldChg chg="del">
        <pc:chgData name="Paul Yomer Ruiz Pinto" userId="09e16961-9e00-426e-a7cf-62431be5663c" providerId="ADAL" clId="{A7513522-4979-44DC-A167-BDE153EC9ABC}" dt="2023-10-23T22:29:44.321" v="1634" actId="47"/>
        <pc:sldMkLst>
          <pc:docMk/>
          <pc:sldMk cId="528810742" sldId="303"/>
        </pc:sldMkLst>
      </pc:sldChg>
      <pc:sldChg chg="del">
        <pc:chgData name="Paul Yomer Ruiz Pinto" userId="09e16961-9e00-426e-a7cf-62431be5663c" providerId="ADAL" clId="{A7513522-4979-44DC-A167-BDE153EC9ABC}" dt="2023-10-23T22:29:44.321" v="1634" actId="47"/>
        <pc:sldMkLst>
          <pc:docMk/>
          <pc:sldMk cId="1349625756" sldId="304"/>
        </pc:sldMkLst>
      </pc:sldChg>
      <pc:sldChg chg="del">
        <pc:chgData name="Paul Yomer Ruiz Pinto" userId="09e16961-9e00-426e-a7cf-62431be5663c" providerId="ADAL" clId="{A7513522-4979-44DC-A167-BDE153EC9ABC}" dt="2023-10-23T22:29:44.321" v="1634" actId="47"/>
        <pc:sldMkLst>
          <pc:docMk/>
          <pc:sldMk cId="1324749148" sldId="305"/>
        </pc:sldMkLst>
      </pc:sldChg>
      <pc:sldChg chg="del">
        <pc:chgData name="Paul Yomer Ruiz Pinto" userId="09e16961-9e00-426e-a7cf-62431be5663c" providerId="ADAL" clId="{A7513522-4979-44DC-A167-BDE153EC9ABC}" dt="2023-10-23T22:29:44.321" v="1634" actId="47"/>
        <pc:sldMkLst>
          <pc:docMk/>
          <pc:sldMk cId="2366296285" sldId="306"/>
        </pc:sldMkLst>
      </pc:sldChg>
      <pc:sldChg chg="del">
        <pc:chgData name="Paul Yomer Ruiz Pinto" userId="09e16961-9e00-426e-a7cf-62431be5663c" providerId="ADAL" clId="{A7513522-4979-44DC-A167-BDE153EC9ABC}" dt="2023-10-23T22:29:44.321" v="1634" actId="47"/>
        <pc:sldMkLst>
          <pc:docMk/>
          <pc:sldMk cId="4228638972" sldId="308"/>
        </pc:sldMkLst>
      </pc:sldChg>
      <pc:sldChg chg="del">
        <pc:chgData name="Paul Yomer Ruiz Pinto" userId="09e16961-9e00-426e-a7cf-62431be5663c" providerId="ADAL" clId="{A7513522-4979-44DC-A167-BDE153EC9ABC}" dt="2023-10-23T22:29:44.321" v="1634" actId="47"/>
        <pc:sldMkLst>
          <pc:docMk/>
          <pc:sldMk cId="1476168722" sldId="310"/>
        </pc:sldMkLst>
      </pc:sldChg>
      <pc:sldChg chg="del">
        <pc:chgData name="Paul Yomer Ruiz Pinto" userId="09e16961-9e00-426e-a7cf-62431be5663c" providerId="ADAL" clId="{A7513522-4979-44DC-A167-BDE153EC9ABC}" dt="2023-10-23T02:41:31.463" v="1105" actId="47"/>
        <pc:sldMkLst>
          <pc:docMk/>
          <pc:sldMk cId="543455538" sldId="311"/>
        </pc:sldMkLst>
      </pc:sldChg>
      <pc:sldChg chg="del">
        <pc:chgData name="Paul Yomer Ruiz Pinto" userId="09e16961-9e00-426e-a7cf-62431be5663c" providerId="ADAL" clId="{A7513522-4979-44DC-A167-BDE153EC9ABC}" dt="2023-10-23T02:41:29.200" v="1103" actId="47"/>
        <pc:sldMkLst>
          <pc:docMk/>
          <pc:sldMk cId="454682639" sldId="312"/>
        </pc:sldMkLst>
      </pc:sldChg>
      <pc:sldChg chg="del">
        <pc:chgData name="Paul Yomer Ruiz Pinto" userId="09e16961-9e00-426e-a7cf-62431be5663c" providerId="ADAL" clId="{A7513522-4979-44DC-A167-BDE153EC9ABC}" dt="2023-10-23T22:29:44.321" v="1634" actId="47"/>
        <pc:sldMkLst>
          <pc:docMk/>
          <pc:sldMk cId="2799171957" sldId="313"/>
        </pc:sldMkLst>
      </pc:sldChg>
      <pc:sldChg chg="delSp modSp del mod">
        <pc:chgData name="Paul Yomer Ruiz Pinto" userId="09e16961-9e00-426e-a7cf-62431be5663c" providerId="ADAL" clId="{A7513522-4979-44DC-A167-BDE153EC9ABC}" dt="2023-10-23T01:28:39.312" v="514" actId="47"/>
        <pc:sldMkLst>
          <pc:docMk/>
          <pc:sldMk cId="2876252340" sldId="314"/>
        </pc:sldMkLst>
        <pc:spChg chg="del">
          <ac:chgData name="Paul Yomer Ruiz Pinto" userId="09e16961-9e00-426e-a7cf-62431be5663c" providerId="ADAL" clId="{A7513522-4979-44DC-A167-BDE153EC9ABC}" dt="2023-10-23T00:43:37.292" v="15" actId="21"/>
          <ac:spMkLst>
            <pc:docMk/>
            <pc:sldMk cId="2876252340" sldId="314"/>
            <ac:spMk id="2" creationId="{D7DFE8D0-ECF9-41FB-B7B9-FB5C1A7B7E6E}"/>
          </ac:spMkLst>
        </pc:spChg>
        <pc:spChg chg="del">
          <ac:chgData name="Paul Yomer Ruiz Pinto" userId="09e16961-9e00-426e-a7cf-62431be5663c" providerId="ADAL" clId="{A7513522-4979-44DC-A167-BDE153EC9ABC}" dt="2023-10-23T00:42:53.598" v="6" actId="478"/>
          <ac:spMkLst>
            <pc:docMk/>
            <pc:sldMk cId="2876252340" sldId="314"/>
            <ac:spMk id="3" creationId="{CCFF808D-EDF7-432E-A2FB-2D2699968C69}"/>
          </ac:spMkLst>
        </pc:spChg>
        <pc:grpChg chg="del mod">
          <ac:chgData name="Paul Yomer Ruiz Pinto" userId="09e16961-9e00-426e-a7cf-62431be5663c" providerId="ADAL" clId="{A7513522-4979-44DC-A167-BDE153EC9ABC}" dt="2023-10-23T00:43:46.469" v="17" actId="21"/>
          <ac:grpSpMkLst>
            <pc:docMk/>
            <pc:sldMk cId="2876252340" sldId="314"/>
            <ac:grpSpMk id="7" creationId="{CE348A2F-9403-45B5-98CA-A7C6059D3F6E}"/>
          </ac:grpSpMkLst>
        </pc:grpChg>
      </pc:sldChg>
      <pc:sldChg chg="addSp delSp modSp del mod">
        <pc:chgData name="Paul Yomer Ruiz Pinto" userId="09e16961-9e00-426e-a7cf-62431be5663c" providerId="ADAL" clId="{A7513522-4979-44DC-A167-BDE153EC9ABC}" dt="2023-10-23T02:41:22.236" v="1100" actId="47"/>
        <pc:sldMkLst>
          <pc:docMk/>
          <pc:sldMk cId="885242968" sldId="315"/>
        </pc:sldMkLst>
        <pc:spChg chg="add del mod">
          <ac:chgData name="Paul Yomer Ruiz Pinto" userId="09e16961-9e00-426e-a7cf-62431be5663c" providerId="ADAL" clId="{A7513522-4979-44DC-A167-BDE153EC9ABC}" dt="2023-10-23T00:49:47.173" v="105" actId="478"/>
          <ac:spMkLst>
            <pc:docMk/>
            <pc:sldMk cId="885242968" sldId="315"/>
            <ac:spMk id="2" creationId="{8776142D-DFF9-4913-F561-F03419ED3AD9}"/>
          </ac:spMkLst>
        </pc:spChg>
        <pc:spChg chg="del">
          <ac:chgData name="Paul Yomer Ruiz Pinto" userId="09e16961-9e00-426e-a7cf-62431be5663c" providerId="ADAL" clId="{A7513522-4979-44DC-A167-BDE153EC9ABC}" dt="2023-10-23T00:43:30.857" v="14" actId="478"/>
          <ac:spMkLst>
            <pc:docMk/>
            <pc:sldMk cId="885242968" sldId="315"/>
            <ac:spMk id="4" creationId="{386D4C34-FB77-459C-BFC9-BED4AB4CA10A}"/>
          </ac:spMkLst>
        </pc:spChg>
        <pc:spChg chg="del topLvl">
          <ac:chgData name="Paul Yomer Ruiz Pinto" userId="09e16961-9e00-426e-a7cf-62431be5663c" providerId="ADAL" clId="{A7513522-4979-44DC-A167-BDE153EC9ABC}" dt="2023-10-23T00:43:21.542" v="11" actId="478"/>
          <ac:spMkLst>
            <pc:docMk/>
            <pc:sldMk cId="885242968" sldId="315"/>
            <ac:spMk id="6" creationId="{BD325B23-26AF-4420-BA42-BC7886C5C584}"/>
          </ac:spMkLst>
        </pc:spChg>
        <pc:spChg chg="del mod topLvl">
          <ac:chgData name="Paul Yomer Ruiz Pinto" userId="09e16961-9e00-426e-a7cf-62431be5663c" providerId="ADAL" clId="{A7513522-4979-44DC-A167-BDE153EC9ABC}" dt="2023-10-23T00:43:19.368" v="10" actId="478"/>
          <ac:spMkLst>
            <pc:docMk/>
            <pc:sldMk cId="885242968" sldId="315"/>
            <ac:spMk id="7" creationId="{502B802B-A3C6-4842-9DEA-3D334ED626F6}"/>
          </ac:spMkLst>
        </pc:spChg>
        <pc:spChg chg="mod">
          <ac:chgData name="Paul Yomer Ruiz Pinto" userId="09e16961-9e00-426e-a7cf-62431be5663c" providerId="ADAL" clId="{A7513522-4979-44DC-A167-BDE153EC9ABC}" dt="2023-10-23T00:43:48.069" v="18"/>
          <ac:spMkLst>
            <pc:docMk/>
            <pc:sldMk cId="885242968" sldId="315"/>
            <ac:spMk id="8" creationId="{67A8350B-B841-E7B2-8F6B-798EB67AB958}"/>
          </ac:spMkLst>
        </pc:spChg>
        <pc:spChg chg="del">
          <ac:chgData name="Paul Yomer Ruiz Pinto" userId="09e16961-9e00-426e-a7cf-62431be5663c" providerId="ADAL" clId="{A7513522-4979-44DC-A167-BDE153EC9ABC}" dt="2023-10-23T00:43:24.913" v="12" actId="478"/>
          <ac:spMkLst>
            <pc:docMk/>
            <pc:sldMk cId="885242968" sldId="315"/>
            <ac:spMk id="9" creationId="{8783D642-ED0B-4ECB-8487-FD8D32B58705}"/>
          </ac:spMkLst>
        </pc:spChg>
        <pc:spChg chg="del">
          <ac:chgData name="Paul Yomer Ruiz Pinto" userId="09e16961-9e00-426e-a7cf-62431be5663c" providerId="ADAL" clId="{A7513522-4979-44DC-A167-BDE153EC9ABC}" dt="2023-10-23T00:43:27.630" v="13" actId="478"/>
          <ac:spMkLst>
            <pc:docMk/>
            <pc:sldMk cId="885242968" sldId="315"/>
            <ac:spMk id="10" creationId="{4DFE27E9-C1DB-43C1-9B6B-74C4CF339766}"/>
          </ac:spMkLst>
        </pc:spChg>
        <pc:spChg chg="mod">
          <ac:chgData name="Paul Yomer Ruiz Pinto" userId="09e16961-9e00-426e-a7cf-62431be5663c" providerId="ADAL" clId="{A7513522-4979-44DC-A167-BDE153EC9ABC}" dt="2023-10-23T00:44:05.864" v="23" actId="20577"/>
          <ac:spMkLst>
            <pc:docMk/>
            <pc:sldMk cId="885242968" sldId="315"/>
            <ac:spMk id="11" creationId="{E046F5DE-140D-931A-B42D-70A6ADA60C12}"/>
          </ac:spMkLst>
        </pc:spChg>
        <pc:spChg chg="mod">
          <ac:chgData name="Paul Yomer Ruiz Pinto" userId="09e16961-9e00-426e-a7cf-62431be5663c" providerId="ADAL" clId="{A7513522-4979-44DC-A167-BDE153EC9ABC}" dt="2023-10-23T00:43:53.047" v="20"/>
          <ac:spMkLst>
            <pc:docMk/>
            <pc:sldMk cId="885242968" sldId="315"/>
            <ac:spMk id="13" creationId="{9A929F6A-5324-43C9-D6AD-701FE30AF4F3}"/>
          </ac:spMkLst>
        </pc:spChg>
        <pc:spChg chg="mod">
          <ac:chgData name="Paul Yomer Ruiz Pinto" userId="09e16961-9e00-426e-a7cf-62431be5663c" providerId="ADAL" clId="{A7513522-4979-44DC-A167-BDE153EC9ABC}" dt="2023-10-23T00:44:15.312" v="25" actId="6549"/>
          <ac:spMkLst>
            <pc:docMk/>
            <pc:sldMk cId="885242968" sldId="315"/>
            <ac:spMk id="14" creationId="{59360E8E-3229-A95D-6FA2-08AF2DEB3281}"/>
          </ac:spMkLst>
        </pc:spChg>
        <pc:spChg chg="mod">
          <ac:chgData name="Paul Yomer Ruiz Pinto" userId="09e16961-9e00-426e-a7cf-62431be5663c" providerId="ADAL" clId="{A7513522-4979-44DC-A167-BDE153EC9ABC}" dt="2023-10-23T00:44:20.982" v="27"/>
          <ac:spMkLst>
            <pc:docMk/>
            <pc:sldMk cId="885242968" sldId="315"/>
            <ac:spMk id="16" creationId="{F7CBC2E7-C1BE-6F02-6E07-15D814F952C4}"/>
          </ac:spMkLst>
        </pc:spChg>
        <pc:spChg chg="mod">
          <ac:chgData name="Paul Yomer Ruiz Pinto" userId="09e16961-9e00-426e-a7cf-62431be5663c" providerId="ADAL" clId="{A7513522-4979-44DC-A167-BDE153EC9ABC}" dt="2023-10-23T00:44:20.982" v="27"/>
          <ac:spMkLst>
            <pc:docMk/>
            <pc:sldMk cId="885242968" sldId="315"/>
            <ac:spMk id="17" creationId="{A8AA703B-009A-801B-D8DC-42F683D9C43C}"/>
          </ac:spMkLst>
        </pc:spChg>
        <pc:spChg chg="add del mod">
          <ac:chgData name="Paul Yomer Ruiz Pinto" userId="09e16961-9e00-426e-a7cf-62431be5663c" providerId="ADAL" clId="{A7513522-4979-44DC-A167-BDE153EC9ABC}" dt="2023-10-23T00:46:17.145" v="76" actId="478"/>
          <ac:spMkLst>
            <pc:docMk/>
            <pc:sldMk cId="885242968" sldId="315"/>
            <ac:spMk id="18" creationId="{89C688B8-8529-7DA1-83F5-FD63CA12A916}"/>
          </ac:spMkLst>
        </pc:spChg>
        <pc:spChg chg="mod">
          <ac:chgData name="Paul Yomer Ruiz Pinto" userId="09e16961-9e00-426e-a7cf-62431be5663c" providerId="ADAL" clId="{A7513522-4979-44DC-A167-BDE153EC9ABC}" dt="2023-10-23T00:44:53.629" v="38" actId="1076"/>
          <ac:spMkLst>
            <pc:docMk/>
            <pc:sldMk cId="885242968" sldId="315"/>
            <ac:spMk id="20" creationId="{EDD6FC86-015E-6F7D-2E49-CBBAC6EA9240}"/>
          </ac:spMkLst>
        </pc:spChg>
        <pc:spChg chg="mod">
          <ac:chgData name="Paul Yomer Ruiz Pinto" userId="09e16961-9e00-426e-a7cf-62431be5663c" providerId="ADAL" clId="{A7513522-4979-44DC-A167-BDE153EC9ABC}" dt="2023-10-23T00:44:32.390" v="32"/>
          <ac:spMkLst>
            <pc:docMk/>
            <pc:sldMk cId="885242968" sldId="315"/>
            <ac:spMk id="21" creationId="{B9C0805E-D23F-E405-6AC4-B6C1227F9F96}"/>
          </ac:spMkLst>
        </pc:spChg>
        <pc:spChg chg="del mod topLvl">
          <ac:chgData name="Paul Yomer Ruiz Pinto" userId="09e16961-9e00-426e-a7cf-62431be5663c" providerId="ADAL" clId="{A7513522-4979-44DC-A167-BDE153EC9ABC}" dt="2023-10-23T00:47:13.742" v="79" actId="478"/>
          <ac:spMkLst>
            <pc:docMk/>
            <pc:sldMk cId="885242968" sldId="315"/>
            <ac:spMk id="23" creationId="{3D3B4D41-C5EC-C6D2-B730-58E0E1D84686}"/>
          </ac:spMkLst>
        </pc:spChg>
        <pc:spChg chg="del mod topLvl">
          <ac:chgData name="Paul Yomer Ruiz Pinto" userId="09e16961-9e00-426e-a7cf-62431be5663c" providerId="ADAL" clId="{A7513522-4979-44DC-A167-BDE153EC9ABC}" dt="2023-10-23T00:47:16.569" v="80" actId="478"/>
          <ac:spMkLst>
            <pc:docMk/>
            <pc:sldMk cId="885242968" sldId="315"/>
            <ac:spMk id="24" creationId="{E3582810-697F-E80F-4257-C79CB3603D1B}"/>
          </ac:spMkLst>
        </pc:spChg>
        <pc:spChg chg="add del mod">
          <ac:chgData name="Paul Yomer Ruiz Pinto" userId="09e16961-9e00-426e-a7cf-62431be5663c" providerId="ADAL" clId="{A7513522-4979-44DC-A167-BDE153EC9ABC}" dt="2023-10-23T00:45:15.235" v="42"/>
          <ac:spMkLst>
            <pc:docMk/>
            <pc:sldMk cId="885242968" sldId="315"/>
            <ac:spMk id="25" creationId="{BC257665-0AA7-FB65-D8B9-0C26B5060990}"/>
          </ac:spMkLst>
        </pc:spChg>
        <pc:spChg chg="del mod topLvl">
          <ac:chgData name="Paul Yomer Ruiz Pinto" userId="09e16961-9e00-426e-a7cf-62431be5663c" providerId="ADAL" clId="{A7513522-4979-44DC-A167-BDE153EC9ABC}" dt="2023-10-23T00:49:53.885" v="107" actId="478"/>
          <ac:spMkLst>
            <pc:docMk/>
            <pc:sldMk cId="885242968" sldId="315"/>
            <ac:spMk id="27" creationId="{5FB2FA10-E749-9FEB-6EB6-B466252D82C4}"/>
          </ac:spMkLst>
        </pc:spChg>
        <pc:spChg chg="del mod topLvl">
          <ac:chgData name="Paul Yomer Ruiz Pinto" userId="09e16961-9e00-426e-a7cf-62431be5663c" providerId="ADAL" clId="{A7513522-4979-44DC-A167-BDE153EC9ABC}" dt="2023-10-23T00:49:55.946" v="108" actId="478"/>
          <ac:spMkLst>
            <pc:docMk/>
            <pc:sldMk cId="885242968" sldId="315"/>
            <ac:spMk id="28" creationId="{5640C97B-433A-306D-A150-D8D84F328412}"/>
          </ac:spMkLst>
        </pc:spChg>
        <pc:spChg chg="add mod">
          <ac:chgData name="Paul Yomer Ruiz Pinto" userId="09e16961-9e00-426e-a7cf-62431be5663c" providerId="ADAL" clId="{A7513522-4979-44DC-A167-BDE153EC9ABC}" dt="2023-10-23T01:07:32.572" v="189" actId="113"/>
          <ac:spMkLst>
            <pc:docMk/>
            <pc:sldMk cId="885242968" sldId="315"/>
            <ac:spMk id="29" creationId="{B073EE65-F706-1A25-1CD6-4CA93A59A860}"/>
          </ac:spMkLst>
        </pc:spChg>
        <pc:spChg chg="add mod">
          <ac:chgData name="Paul Yomer Ruiz Pinto" userId="09e16961-9e00-426e-a7cf-62431be5663c" providerId="ADAL" clId="{A7513522-4979-44DC-A167-BDE153EC9ABC}" dt="2023-10-23T01:11:50.702" v="199" actId="1076"/>
          <ac:spMkLst>
            <pc:docMk/>
            <pc:sldMk cId="885242968" sldId="315"/>
            <ac:spMk id="30" creationId="{EC901618-A3FF-E6DE-1CB9-D4005FDD3376}"/>
          </ac:spMkLst>
        </pc:spChg>
        <pc:spChg chg="add mod">
          <ac:chgData name="Paul Yomer Ruiz Pinto" userId="09e16961-9e00-426e-a7cf-62431be5663c" providerId="ADAL" clId="{A7513522-4979-44DC-A167-BDE153EC9ABC}" dt="2023-10-23T01:11:52.982" v="200" actId="1076"/>
          <ac:spMkLst>
            <pc:docMk/>
            <pc:sldMk cId="885242968" sldId="315"/>
            <ac:spMk id="31" creationId="{C3B317CE-35BE-AD12-3C22-04BC0C5FACFA}"/>
          </ac:spMkLst>
        </pc:spChg>
        <pc:spChg chg="add mod">
          <ac:chgData name="Paul Yomer Ruiz Pinto" userId="09e16961-9e00-426e-a7cf-62431be5663c" providerId="ADAL" clId="{A7513522-4979-44DC-A167-BDE153EC9ABC}" dt="2023-10-23T01:17:25.331" v="436" actId="20577"/>
          <ac:spMkLst>
            <pc:docMk/>
            <pc:sldMk cId="885242968" sldId="315"/>
            <ac:spMk id="32" creationId="{E9C0F969-CA38-1E48-8C86-AA2A55457FBE}"/>
          </ac:spMkLst>
        </pc:spChg>
        <pc:spChg chg="add mod">
          <ac:chgData name="Paul Yomer Ruiz Pinto" userId="09e16961-9e00-426e-a7cf-62431be5663c" providerId="ADAL" clId="{A7513522-4979-44DC-A167-BDE153EC9ABC}" dt="2023-10-23T01:13:04.403" v="206" actId="207"/>
          <ac:spMkLst>
            <pc:docMk/>
            <pc:sldMk cId="885242968" sldId="315"/>
            <ac:spMk id="35" creationId="{1D1A29F5-8FFF-33EE-78DA-575E595E0593}"/>
          </ac:spMkLst>
        </pc:spChg>
        <pc:spChg chg="add del mod">
          <ac:chgData name="Paul Yomer Ruiz Pinto" userId="09e16961-9e00-426e-a7cf-62431be5663c" providerId="ADAL" clId="{A7513522-4979-44DC-A167-BDE153EC9ABC}" dt="2023-10-23T01:13:08.788" v="208" actId="478"/>
          <ac:spMkLst>
            <pc:docMk/>
            <pc:sldMk cId="885242968" sldId="315"/>
            <ac:spMk id="36" creationId="{0FC2DD6E-1873-ED95-EF9C-5C3C41A26399}"/>
          </ac:spMkLst>
        </pc:spChg>
        <pc:spChg chg="add mod">
          <ac:chgData name="Paul Yomer Ruiz Pinto" userId="09e16961-9e00-426e-a7cf-62431be5663c" providerId="ADAL" clId="{A7513522-4979-44DC-A167-BDE153EC9ABC}" dt="2023-10-23T01:13:15.003" v="209" actId="1076"/>
          <ac:spMkLst>
            <pc:docMk/>
            <pc:sldMk cId="885242968" sldId="315"/>
            <ac:spMk id="37" creationId="{355440BF-2385-E75C-F503-FA33D301DC9D}"/>
          </ac:spMkLst>
        </pc:spChg>
        <pc:spChg chg="add mod">
          <ac:chgData name="Paul Yomer Ruiz Pinto" userId="09e16961-9e00-426e-a7cf-62431be5663c" providerId="ADAL" clId="{A7513522-4979-44DC-A167-BDE153EC9ABC}" dt="2023-10-23T01:18:27.059" v="437" actId="20577"/>
          <ac:spMkLst>
            <pc:docMk/>
            <pc:sldMk cId="885242968" sldId="315"/>
            <ac:spMk id="44" creationId="{D0905272-EDCF-B13E-7832-E27C505014CC}"/>
          </ac:spMkLst>
        </pc:spChg>
        <pc:spChg chg="add mod">
          <ac:chgData name="Paul Yomer Ruiz Pinto" userId="09e16961-9e00-426e-a7cf-62431be5663c" providerId="ADAL" clId="{A7513522-4979-44DC-A167-BDE153EC9ABC}" dt="2023-10-23T01:34:13.460" v="594" actId="114"/>
          <ac:spMkLst>
            <pc:docMk/>
            <pc:sldMk cId="885242968" sldId="315"/>
            <ac:spMk id="45" creationId="{0AA79197-6A91-24E7-4B31-2A6B5F7D0794}"/>
          </ac:spMkLst>
        </pc:spChg>
        <pc:spChg chg="add mod">
          <ac:chgData name="Paul Yomer Ruiz Pinto" userId="09e16961-9e00-426e-a7cf-62431be5663c" providerId="ADAL" clId="{A7513522-4979-44DC-A167-BDE153EC9ABC}" dt="2023-10-23T01:18:49.901" v="456" actId="1076"/>
          <ac:spMkLst>
            <pc:docMk/>
            <pc:sldMk cId="885242968" sldId="315"/>
            <ac:spMk id="46" creationId="{9D1679FA-A757-9B47-26A8-4C721B1C7A15}"/>
          </ac:spMkLst>
        </pc:spChg>
        <pc:spChg chg="add del mod">
          <ac:chgData name="Paul Yomer Ruiz Pinto" userId="09e16961-9e00-426e-a7cf-62431be5663c" providerId="ADAL" clId="{A7513522-4979-44DC-A167-BDE153EC9ABC}" dt="2023-10-23T01:23:57.605" v="464" actId="21"/>
          <ac:spMkLst>
            <pc:docMk/>
            <pc:sldMk cId="885242968" sldId="315"/>
            <ac:spMk id="47" creationId="{6EC65872-A810-0736-2706-0C036F33ADD6}"/>
          </ac:spMkLst>
        </pc:spChg>
        <pc:spChg chg="add del">
          <ac:chgData name="Paul Yomer Ruiz Pinto" userId="09e16961-9e00-426e-a7cf-62431be5663c" providerId="ADAL" clId="{A7513522-4979-44DC-A167-BDE153EC9ABC}" dt="2023-10-23T01:27:36.004" v="507" actId="22"/>
          <ac:spMkLst>
            <pc:docMk/>
            <pc:sldMk cId="885242968" sldId="315"/>
            <ac:spMk id="49" creationId="{2B3172FC-45CB-2F8D-C985-7DC7B1D1E0C1}"/>
          </ac:spMkLst>
        </pc:spChg>
        <pc:grpChg chg="add del mod">
          <ac:chgData name="Paul Yomer Ruiz Pinto" userId="09e16961-9e00-426e-a7cf-62431be5663c" providerId="ADAL" clId="{A7513522-4979-44DC-A167-BDE153EC9ABC}" dt="2023-10-23T00:47:10.277" v="77" actId="478"/>
          <ac:grpSpMkLst>
            <pc:docMk/>
            <pc:sldMk cId="885242968" sldId="315"/>
            <ac:grpSpMk id="3" creationId="{3892A905-30B8-64FA-013D-EC9D76A322D3}"/>
          </ac:grpSpMkLst>
        </pc:grpChg>
        <pc:grpChg chg="del">
          <ac:chgData name="Paul Yomer Ruiz Pinto" userId="09e16961-9e00-426e-a7cf-62431be5663c" providerId="ADAL" clId="{A7513522-4979-44DC-A167-BDE153EC9ABC}" dt="2023-10-23T00:43:19.368" v="10" actId="478"/>
          <ac:grpSpMkLst>
            <pc:docMk/>
            <pc:sldMk cId="885242968" sldId="315"/>
            <ac:grpSpMk id="5" creationId="{3FAD9079-BF23-47A6-94A1-23B65FCE3B83}"/>
          </ac:grpSpMkLst>
        </pc:grpChg>
        <pc:grpChg chg="add del mod">
          <ac:chgData name="Paul Yomer Ruiz Pinto" userId="09e16961-9e00-426e-a7cf-62431be5663c" providerId="ADAL" clId="{A7513522-4979-44DC-A167-BDE153EC9ABC}" dt="2023-10-23T00:44:19.370" v="26" actId="478"/>
          <ac:grpSpMkLst>
            <pc:docMk/>
            <pc:sldMk cId="885242968" sldId="315"/>
            <ac:grpSpMk id="12" creationId="{3C08C59D-B158-FBB2-52DF-07059FFBE0BB}"/>
          </ac:grpSpMkLst>
        </pc:grpChg>
        <pc:grpChg chg="add del mod">
          <ac:chgData name="Paul Yomer Ruiz Pinto" userId="09e16961-9e00-426e-a7cf-62431be5663c" providerId="ADAL" clId="{A7513522-4979-44DC-A167-BDE153EC9ABC}" dt="2023-10-23T00:44:22.647" v="28"/>
          <ac:grpSpMkLst>
            <pc:docMk/>
            <pc:sldMk cId="885242968" sldId="315"/>
            <ac:grpSpMk id="15" creationId="{F32E6256-B218-40D2-DF00-4EB4C2D85907}"/>
          </ac:grpSpMkLst>
        </pc:grpChg>
        <pc:grpChg chg="add del mod">
          <ac:chgData name="Paul Yomer Ruiz Pinto" userId="09e16961-9e00-426e-a7cf-62431be5663c" providerId="ADAL" clId="{A7513522-4979-44DC-A167-BDE153EC9ABC}" dt="2023-10-23T00:47:11.997" v="78" actId="478"/>
          <ac:grpSpMkLst>
            <pc:docMk/>
            <pc:sldMk cId="885242968" sldId="315"/>
            <ac:grpSpMk id="19" creationId="{6910BC52-D921-77C9-163D-1D431A79CA02}"/>
          </ac:grpSpMkLst>
        </pc:grpChg>
        <pc:grpChg chg="add del mod">
          <ac:chgData name="Paul Yomer Ruiz Pinto" userId="09e16961-9e00-426e-a7cf-62431be5663c" providerId="ADAL" clId="{A7513522-4979-44DC-A167-BDE153EC9ABC}" dt="2023-10-23T00:47:13.742" v="79" actId="478"/>
          <ac:grpSpMkLst>
            <pc:docMk/>
            <pc:sldMk cId="885242968" sldId="315"/>
            <ac:grpSpMk id="22" creationId="{0D6F5146-AC13-E78F-4379-C453AA655E72}"/>
          </ac:grpSpMkLst>
        </pc:grpChg>
        <pc:grpChg chg="add del mod">
          <ac:chgData name="Paul Yomer Ruiz Pinto" userId="09e16961-9e00-426e-a7cf-62431be5663c" providerId="ADAL" clId="{A7513522-4979-44DC-A167-BDE153EC9ABC}" dt="2023-10-23T00:49:53.885" v="107" actId="478"/>
          <ac:grpSpMkLst>
            <pc:docMk/>
            <pc:sldMk cId="885242968" sldId="315"/>
            <ac:grpSpMk id="26" creationId="{447CB082-3AEB-700C-03F3-FC19FFD21F01}"/>
          </ac:grpSpMkLst>
        </pc:grpChg>
        <pc:cxnChg chg="add mod">
          <ac:chgData name="Paul Yomer Ruiz Pinto" userId="09e16961-9e00-426e-a7cf-62431be5663c" providerId="ADAL" clId="{A7513522-4979-44DC-A167-BDE153EC9ABC}" dt="2023-10-23T01:14:35.278" v="356" actId="14100"/>
          <ac:cxnSpMkLst>
            <pc:docMk/>
            <pc:sldMk cId="885242968" sldId="315"/>
            <ac:cxnSpMk id="34" creationId="{66991CEA-61CE-5212-87FD-2A016503B875}"/>
          </ac:cxnSpMkLst>
        </pc:cxnChg>
        <pc:cxnChg chg="add mod">
          <ac:chgData name="Paul Yomer Ruiz Pinto" userId="09e16961-9e00-426e-a7cf-62431be5663c" providerId="ADAL" clId="{A7513522-4979-44DC-A167-BDE153EC9ABC}" dt="2023-10-23T01:14:46.776" v="359" actId="1076"/>
          <ac:cxnSpMkLst>
            <pc:docMk/>
            <pc:sldMk cId="885242968" sldId="315"/>
            <ac:cxnSpMk id="43" creationId="{ED6ABF2A-E61A-FB3A-E303-BCFEDD233506}"/>
          </ac:cxnSpMkLst>
        </pc:cxnChg>
      </pc:sldChg>
      <pc:sldChg chg="delSp modSp mod ord">
        <pc:chgData name="Paul Yomer Ruiz Pinto" userId="09e16961-9e00-426e-a7cf-62431be5663c" providerId="ADAL" clId="{A7513522-4979-44DC-A167-BDE153EC9ABC}" dt="2023-10-28T23:49:39.516" v="1738" actId="20577"/>
        <pc:sldMkLst>
          <pc:docMk/>
          <pc:sldMk cId="1401309028" sldId="317"/>
        </pc:sldMkLst>
        <pc:spChg chg="mod">
          <ac:chgData name="Paul Yomer Ruiz Pinto" userId="09e16961-9e00-426e-a7cf-62431be5663c" providerId="ADAL" clId="{A7513522-4979-44DC-A167-BDE153EC9ABC}" dt="2023-10-23T03:54:47.388" v="1496" actId="14100"/>
          <ac:spMkLst>
            <pc:docMk/>
            <pc:sldMk cId="1401309028" sldId="317"/>
            <ac:spMk id="2" creationId="{A3499E92-50A7-4680-90CB-41532F4FC718}"/>
          </ac:spMkLst>
        </pc:spChg>
        <pc:spChg chg="del mod">
          <ac:chgData name="Paul Yomer Ruiz Pinto" userId="09e16961-9e00-426e-a7cf-62431be5663c" providerId="ADAL" clId="{A7513522-4979-44DC-A167-BDE153EC9ABC}" dt="2023-10-23T03:54:27.739" v="1487"/>
          <ac:spMkLst>
            <pc:docMk/>
            <pc:sldMk cId="1401309028" sldId="317"/>
            <ac:spMk id="3" creationId="{993B75C5-9BDB-4B5F-AB3F-CB12A702F1F8}"/>
          </ac:spMkLst>
        </pc:spChg>
        <pc:spChg chg="mod">
          <ac:chgData name="Paul Yomer Ruiz Pinto" userId="09e16961-9e00-426e-a7cf-62431be5663c" providerId="ADAL" clId="{A7513522-4979-44DC-A167-BDE153EC9ABC}" dt="2023-10-28T23:49:34.375" v="1734" actId="20577"/>
          <ac:spMkLst>
            <pc:docMk/>
            <pc:sldMk cId="1401309028" sldId="317"/>
            <ac:spMk id="5" creationId="{8591A18A-7559-4485-BC2C-6ACBBA9F87DF}"/>
          </ac:spMkLst>
        </pc:spChg>
        <pc:spChg chg="mod">
          <ac:chgData name="Paul Yomer Ruiz Pinto" userId="09e16961-9e00-426e-a7cf-62431be5663c" providerId="ADAL" clId="{A7513522-4979-44DC-A167-BDE153EC9ABC}" dt="2023-10-23T03:56:06.096" v="1500" actId="20577"/>
          <ac:spMkLst>
            <pc:docMk/>
            <pc:sldMk cId="1401309028" sldId="317"/>
            <ac:spMk id="6" creationId="{95E3BD7D-EEC6-41FC-867D-95F2B71346B3}"/>
          </ac:spMkLst>
        </pc:spChg>
        <pc:spChg chg="del mod">
          <ac:chgData name="Paul Yomer Ruiz Pinto" userId="09e16961-9e00-426e-a7cf-62431be5663c" providerId="ADAL" clId="{A7513522-4979-44DC-A167-BDE153EC9ABC}" dt="2023-10-23T03:54:44.409" v="1493"/>
          <ac:spMkLst>
            <pc:docMk/>
            <pc:sldMk cId="1401309028" sldId="317"/>
            <ac:spMk id="7" creationId="{38A41E9E-1812-4ACE-A417-73C9AF47F355}"/>
          </ac:spMkLst>
        </pc:spChg>
        <pc:spChg chg="mod">
          <ac:chgData name="Paul Yomer Ruiz Pinto" userId="09e16961-9e00-426e-a7cf-62431be5663c" providerId="ADAL" clId="{A7513522-4979-44DC-A167-BDE153EC9ABC}" dt="2023-10-23T03:54:19.080" v="1476" actId="20577"/>
          <ac:spMkLst>
            <pc:docMk/>
            <pc:sldMk cId="1401309028" sldId="317"/>
            <ac:spMk id="9" creationId="{EC79CA3D-1245-4812-BE2C-A17717D31459}"/>
          </ac:spMkLst>
        </pc:spChg>
        <pc:spChg chg="mod">
          <ac:chgData name="Paul Yomer Ruiz Pinto" userId="09e16961-9e00-426e-a7cf-62431be5663c" providerId="ADAL" clId="{A7513522-4979-44DC-A167-BDE153EC9ABC}" dt="2023-10-28T23:49:39.516" v="1738" actId="20577"/>
          <ac:spMkLst>
            <pc:docMk/>
            <pc:sldMk cId="1401309028" sldId="317"/>
            <ac:spMk id="10" creationId="{F627DDE9-FE7C-4B7E-A047-E092B6A88859}"/>
          </ac:spMkLst>
        </pc:spChg>
        <pc:spChg chg="del mod">
          <ac:chgData name="Paul Yomer Ruiz Pinto" userId="09e16961-9e00-426e-a7cf-62431be5663c" providerId="ADAL" clId="{A7513522-4979-44DC-A167-BDE153EC9ABC}" dt="2023-10-23T03:54:44.409" v="1495"/>
          <ac:spMkLst>
            <pc:docMk/>
            <pc:sldMk cId="1401309028" sldId="317"/>
            <ac:spMk id="11" creationId="{15E1B5E5-22C6-4CAE-BC59-0EB34CC7C043}"/>
          </ac:spMkLst>
        </pc:spChg>
        <pc:spChg chg="mod">
          <ac:chgData name="Paul Yomer Ruiz Pinto" userId="09e16961-9e00-426e-a7cf-62431be5663c" providerId="ADAL" clId="{A7513522-4979-44DC-A167-BDE153EC9ABC}" dt="2023-10-23T03:54:22.210" v="1484" actId="20577"/>
          <ac:spMkLst>
            <pc:docMk/>
            <pc:sldMk cId="1401309028" sldId="317"/>
            <ac:spMk id="13" creationId="{5A5757E4-1723-4073-9FC5-1D351F20A151}"/>
          </ac:spMkLst>
        </pc:spChg>
        <pc:spChg chg="mod">
          <ac:chgData name="Paul Yomer Ruiz Pinto" userId="09e16961-9e00-426e-a7cf-62431be5663c" providerId="ADAL" clId="{A7513522-4979-44DC-A167-BDE153EC9ABC}" dt="2023-10-28T23:49:38.719" v="1736" actId="20577"/>
          <ac:spMkLst>
            <pc:docMk/>
            <pc:sldMk cId="1401309028" sldId="317"/>
            <ac:spMk id="14" creationId="{D7B9AF74-CA02-49F9-88D7-98D77F70D10F}"/>
          </ac:spMkLst>
        </pc:spChg>
        <pc:spChg chg="del">
          <ac:chgData name="Paul Yomer Ruiz Pinto" userId="09e16961-9e00-426e-a7cf-62431be5663c" providerId="ADAL" clId="{A7513522-4979-44DC-A167-BDE153EC9ABC}" dt="2023-10-23T03:54:31.552" v="1488" actId="478"/>
          <ac:spMkLst>
            <pc:docMk/>
            <pc:sldMk cId="1401309028" sldId="317"/>
            <ac:spMk id="15" creationId="{437A4661-D2A4-40E5-9248-83B3298A506A}"/>
          </ac:spMkLst>
        </pc:spChg>
        <pc:spChg chg="mod">
          <ac:chgData name="Paul Yomer Ruiz Pinto" userId="09e16961-9e00-426e-a7cf-62431be5663c" providerId="ADAL" clId="{A7513522-4979-44DC-A167-BDE153EC9ABC}" dt="2023-10-23T03:54:42.730" v="1491" actId="20577"/>
          <ac:spMkLst>
            <pc:docMk/>
            <pc:sldMk cId="1401309028" sldId="317"/>
            <ac:spMk id="19" creationId="{042C12F7-AE9B-40D2-A6C4-2F1B6BC860EE}"/>
          </ac:spMkLst>
        </pc:spChg>
        <pc:grpChg chg="del">
          <ac:chgData name="Paul Yomer Ruiz Pinto" userId="09e16961-9e00-426e-a7cf-62431be5663c" providerId="ADAL" clId="{A7513522-4979-44DC-A167-BDE153EC9ABC}" dt="2023-10-23T03:54:27.739" v="1485" actId="478"/>
          <ac:grpSpMkLst>
            <pc:docMk/>
            <pc:sldMk cId="1401309028" sldId="317"/>
            <ac:grpSpMk id="16" creationId="{41FEFB00-F764-4A36-BDE0-EFBFFBAD9C92}"/>
          </ac:grpSpMkLst>
        </pc:grpChg>
      </pc:sldChg>
      <pc:sldChg chg="del">
        <pc:chgData name="Paul Yomer Ruiz Pinto" userId="09e16961-9e00-426e-a7cf-62431be5663c" providerId="ADAL" clId="{A7513522-4979-44DC-A167-BDE153EC9ABC}" dt="2023-10-23T22:29:44.321" v="1634" actId="47"/>
        <pc:sldMkLst>
          <pc:docMk/>
          <pc:sldMk cId="1696856416" sldId="318"/>
        </pc:sldMkLst>
      </pc:sldChg>
      <pc:sldChg chg="del">
        <pc:chgData name="Paul Yomer Ruiz Pinto" userId="09e16961-9e00-426e-a7cf-62431be5663c" providerId="ADAL" clId="{A7513522-4979-44DC-A167-BDE153EC9ABC}" dt="2023-10-23T22:29:44.321" v="1634" actId="47"/>
        <pc:sldMkLst>
          <pc:docMk/>
          <pc:sldMk cId="1742988478" sldId="319"/>
        </pc:sldMkLst>
      </pc:sldChg>
      <pc:sldChg chg="del">
        <pc:chgData name="Paul Yomer Ruiz Pinto" userId="09e16961-9e00-426e-a7cf-62431be5663c" providerId="ADAL" clId="{A7513522-4979-44DC-A167-BDE153EC9ABC}" dt="2023-10-23T02:41:26.300" v="1102" actId="47"/>
        <pc:sldMkLst>
          <pc:docMk/>
          <pc:sldMk cId="122165027" sldId="320"/>
        </pc:sldMkLst>
      </pc:sldChg>
      <pc:sldChg chg="del">
        <pc:chgData name="Paul Yomer Ruiz Pinto" userId="09e16961-9e00-426e-a7cf-62431be5663c" providerId="ADAL" clId="{A7513522-4979-44DC-A167-BDE153EC9ABC}" dt="2023-10-23T02:41:30.400" v="1104" actId="47"/>
        <pc:sldMkLst>
          <pc:docMk/>
          <pc:sldMk cId="2487105098" sldId="339"/>
        </pc:sldMkLst>
      </pc:sldChg>
      <pc:sldChg chg="del">
        <pc:chgData name="Paul Yomer Ruiz Pinto" userId="09e16961-9e00-426e-a7cf-62431be5663c" providerId="ADAL" clId="{A7513522-4979-44DC-A167-BDE153EC9ABC}" dt="2023-10-23T22:29:44.321" v="1634" actId="47"/>
        <pc:sldMkLst>
          <pc:docMk/>
          <pc:sldMk cId="513153273" sldId="340"/>
        </pc:sldMkLst>
      </pc:sldChg>
      <pc:sldChg chg="add">
        <pc:chgData name="Paul Yomer Ruiz Pinto" userId="09e16961-9e00-426e-a7cf-62431be5663c" providerId="ADAL" clId="{A7513522-4979-44DC-A167-BDE153EC9ABC}" dt="2023-10-23T03:52:38.565" v="1440"/>
        <pc:sldMkLst>
          <pc:docMk/>
          <pc:sldMk cId="1371958812" sldId="341"/>
        </pc:sldMkLst>
      </pc:sldChg>
      <pc:sldChg chg="del">
        <pc:chgData name="Paul Yomer Ruiz Pinto" userId="09e16961-9e00-426e-a7cf-62431be5663c" providerId="ADAL" clId="{A7513522-4979-44DC-A167-BDE153EC9ABC}" dt="2023-10-23T03:52:35.566" v="1439" actId="2696"/>
        <pc:sldMkLst>
          <pc:docMk/>
          <pc:sldMk cId="3311096972" sldId="341"/>
        </pc:sldMkLst>
      </pc:sldChg>
      <pc:sldChg chg="addSp modSp new del mod">
        <pc:chgData name="Paul Yomer Ruiz Pinto" userId="09e16961-9e00-426e-a7cf-62431be5663c" providerId="ADAL" clId="{A7513522-4979-44DC-A167-BDE153EC9ABC}" dt="2023-10-23T02:41:24.164" v="1101" actId="47"/>
        <pc:sldMkLst>
          <pc:docMk/>
          <pc:sldMk cId="3475839650" sldId="342"/>
        </pc:sldMkLst>
        <pc:spChg chg="add mod">
          <ac:chgData name="Paul Yomer Ruiz Pinto" userId="09e16961-9e00-426e-a7cf-62431be5663c" providerId="ADAL" clId="{A7513522-4979-44DC-A167-BDE153EC9ABC}" dt="2023-10-23T01:27:53.246" v="509" actId="1076"/>
          <ac:spMkLst>
            <pc:docMk/>
            <pc:sldMk cId="3475839650" sldId="342"/>
            <ac:spMk id="2" creationId="{06012544-8728-ED9F-741F-83DB5C5F4D9B}"/>
          </ac:spMkLst>
        </pc:spChg>
      </pc:sldChg>
      <pc:sldChg chg="new del">
        <pc:chgData name="Paul Yomer Ruiz Pinto" userId="09e16961-9e00-426e-a7cf-62431be5663c" providerId="ADAL" clId="{A7513522-4979-44DC-A167-BDE153EC9ABC}" dt="2023-10-23T02:41:56.906" v="1109" actId="47"/>
        <pc:sldMkLst>
          <pc:docMk/>
          <pc:sldMk cId="3609195870" sldId="342"/>
        </pc:sldMkLst>
      </pc:sldChg>
      <pc:sldChg chg="addSp delSp modSp add mod modAnim modNotesTx">
        <pc:chgData name="Paul Yomer Ruiz Pinto" userId="09e16961-9e00-426e-a7cf-62431be5663c" providerId="ADAL" clId="{A7513522-4979-44DC-A167-BDE153EC9ABC}" dt="2023-10-24T06:40:50.563" v="1728" actId="1076"/>
        <pc:sldMkLst>
          <pc:docMk/>
          <pc:sldMk cId="388715848" sldId="343"/>
        </pc:sldMkLst>
        <pc:spChg chg="mod">
          <ac:chgData name="Paul Yomer Ruiz Pinto" userId="09e16961-9e00-426e-a7cf-62431be5663c" providerId="ADAL" clId="{A7513522-4979-44DC-A167-BDE153EC9ABC}" dt="2023-10-23T06:25:54.992" v="1624" actId="20577"/>
          <ac:spMkLst>
            <pc:docMk/>
            <pc:sldMk cId="388715848" sldId="343"/>
            <ac:spMk id="15" creationId="{7BDCEDCC-5CCB-4E18-DD5E-35448E92218F}"/>
          </ac:spMkLst>
        </pc:spChg>
        <pc:spChg chg="mod">
          <ac:chgData name="Paul Yomer Ruiz Pinto" userId="09e16961-9e00-426e-a7cf-62431be5663c" providerId="ADAL" clId="{A7513522-4979-44DC-A167-BDE153EC9ABC}" dt="2023-10-23T05:54:54.364" v="1596" actId="20577"/>
          <ac:spMkLst>
            <pc:docMk/>
            <pc:sldMk cId="388715848" sldId="343"/>
            <ac:spMk id="16" creationId="{824EB797-B2F1-7CC6-5FCD-F3A1BD1C6736}"/>
          </ac:spMkLst>
        </pc:spChg>
        <pc:spChg chg="mod">
          <ac:chgData name="Paul Yomer Ruiz Pinto" userId="09e16961-9e00-426e-a7cf-62431be5663c" providerId="ADAL" clId="{A7513522-4979-44DC-A167-BDE153EC9ABC}" dt="2023-10-23T06:03:31.659" v="1620" actId="20577"/>
          <ac:spMkLst>
            <pc:docMk/>
            <pc:sldMk cId="388715848" sldId="343"/>
            <ac:spMk id="18" creationId="{164F8B64-CD02-B76B-282B-87356DFB24CC}"/>
          </ac:spMkLst>
        </pc:spChg>
        <pc:picChg chg="mod">
          <ac:chgData name="Paul Yomer Ruiz Pinto" userId="09e16961-9e00-426e-a7cf-62431be5663c" providerId="ADAL" clId="{A7513522-4979-44DC-A167-BDE153EC9ABC}" dt="2023-10-24T06:40:50.563" v="1728" actId="1076"/>
          <ac:picMkLst>
            <pc:docMk/>
            <pc:sldMk cId="388715848" sldId="343"/>
            <ac:picMk id="2" creationId="{7C031E3E-78A7-F7A0-C882-2625936D2A23}"/>
          </ac:picMkLst>
        </pc:picChg>
        <pc:picChg chg="add del">
          <ac:chgData name="Paul Yomer Ruiz Pinto" userId="09e16961-9e00-426e-a7cf-62431be5663c" providerId="ADAL" clId="{A7513522-4979-44DC-A167-BDE153EC9ABC}" dt="2023-10-24T06:40:46.938" v="1726" actId="478"/>
          <ac:picMkLst>
            <pc:docMk/>
            <pc:sldMk cId="388715848" sldId="343"/>
            <ac:picMk id="1026" creationId="{80A7CB9D-73EB-9488-B5B3-9B7A65E174DD}"/>
          </ac:picMkLst>
        </pc:picChg>
      </pc:sldChg>
      <pc:sldChg chg="addSp delSp modSp new del mod modAnim">
        <pc:chgData name="Paul Yomer Ruiz Pinto" userId="09e16961-9e00-426e-a7cf-62431be5663c" providerId="ADAL" clId="{A7513522-4979-44DC-A167-BDE153EC9ABC}" dt="2023-10-23T02:41:38.025" v="1106" actId="2696"/>
        <pc:sldMkLst>
          <pc:docMk/>
          <pc:sldMk cId="2414974006" sldId="343"/>
        </pc:sldMkLst>
        <pc:spChg chg="del">
          <ac:chgData name="Paul Yomer Ruiz Pinto" userId="09e16961-9e00-426e-a7cf-62431be5663c" providerId="ADAL" clId="{A7513522-4979-44DC-A167-BDE153EC9ABC}" dt="2023-10-23T01:24:24.340" v="472" actId="478"/>
          <ac:spMkLst>
            <pc:docMk/>
            <pc:sldMk cId="2414974006" sldId="343"/>
            <ac:spMk id="2" creationId="{3FD128CA-9FB2-F6F3-3271-9C2F22BEBD26}"/>
          </ac:spMkLst>
        </pc:spChg>
        <pc:spChg chg="add del mod">
          <ac:chgData name="Paul Yomer Ruiz Pinto" userId="09e16961-9e00-426e-a7cf-62431be5663c" providerId="ADAL" clId="{A7513522-4979-44DC-A167-BDE153EC9ABC}" dt="2023-10-23T01:25:25.643" v="489" actId="478"/>
          <ac:spMkLst>
            <pc:docMk/>
            <pc:sldMk cId="2414974006" sldId="343"/>
            <ac:spMk id="3" creationId="{D3ACAF6B-D846-E94C-51C2-EF5BAE4F33E0}"/>
          </ac:spMkLst>
        </pc:spChg>
        <pc:spChg chg="add mod">
          <ac:chgData name="Paul Yomer Ruiz Pinto" userId="09e16961-9e00-426e-a7cf-62431be5663c" providerId="ADAL" clId="{A7513522-4979-44DC-A167-BDE153EC9ABC}" dt="2023-10-23T01:43:43.198" v="736" actId="207"/>
          <ac:spMkLst>
            <pc:docMk/>
            <pc:sldMk cId="2414974006" sldId="343"/>
            <ac:spMk id="4" creationId="{6B987865-65D5-BD36-D9D5-D0B47844272F}"/>
          </ac:spMkLst>
        </pc:spChg>
        <pc:spChg chg="add mod">
          <ac:chgData name="Paul Yomer Ruiz Pinto" userId="09e16961-9e00-426e-a7cf-62431be5663c" providerId="ADAL" clId="{A7513522-4979-44DC-A167-BDE153EC9ABC}" dt="2023-10-23T01:31:59.943" v="571" actId="14100"/>
          <ac:spMkLst>
            <pc:docMk/>
            <pc:sldMk cId="2414974006" sldId="343"/>
            <ac:spMk id="5" creationId="{E517B647-9991-ECBB-391F-C66825D24BDC}"/>
          </ac:spMkLst>
        </pc:spChg>
        <pc:spChg chg="add mod">
          <ac:chgData name="Paul Yomer Ruiz Pinto" userId="09e16961-9e00-426e-a7cf-62431be5663c" providerId="ADAL" clId="{A7513522-4979-44DC-A167-BDE153EC9ABC}" dt="2023-10-23T01:30:25.381" v="535" actId="1076"/>
          <ac:spMkLst>
            <pc:docMk/>
            <pc:sldMk cId="2414974006" sldId="343"/>
            <ac:spMk id="6" creationId="{ED95669C-E75B-8D20-CECD-6006BB271EB1}"/>
          </ac:spMkLst>
        </pc:spChg>
        <pc:spChg chg="add mod">
          <ac:chgData name="Paul Yomer Ruiz Pinto" userId="09e16961-9e00-426e-a7cf-62431be5663c" providerId="ADAL" clId="{A7513522-4979-44DC-A167-BDE153EC9ABC}" dt="2023-10-23T02:04:43.106" v="819" actId="1076"/>
          <ac:spMkLst>
            <pc:docMk/>
            <pc:sldMk cId="2414974006" sldId="343"/>
            <ac:spMk id="7" creationId="{12E79BA9-B46D-A700-049B-1CDC96A74C2A}"/>
          </ac:spMkLst>
        </pc:spChg>
        <pc:spChg chg="add mod">
          <ac:chgData name="Paul Yomer Ruiz Pinto" userId="09e16961-9e00-426e-a7cf-62431be5663c" providerId="ADAL" clId="{A7513522-4979-44DC-A167-BDE153EC9ABC}" dt="2023-10-23T02:04:48.737" v="820" actId="1076"/>
          <ac:spMkLst>
            <pc:docMk/>
            <pc:sldMk cId="2414974006" sldId="343"/>
            <ac:spMk id="8" creationId="{E3691C93-BDD9-970E-097F-968D7DE6D8BA}"/>
          </ac:spMkLst>
        </pc:spChg>
        <pc:spChg chg="add mod">
          <ac:chgData name="Paul Yomer Ruiz Pinto" userId="09e16961-9e00-426e-a7cf-62431be5663c" providerId="ADAL" clId="{A7513522-4979-44DC-A167-BDE153EC9ABC}" dt="2023-10-23T02:04:51.687" v="821" actId="1076"/>
          <ac:spMkLst>
            <pc:docMk/>
            <pc:sldMk cId="2414974006" sldId="343"/>
            <ac:spMk id="9" creationId="{1345C021-1C25-0B3F-C7EF-D6EEBF7221FF}"/>
          </ac:spMkLst>
        </pc:spChg>
        <pc:spChg chg="add mod">
          <ac:chgData name="Paul Yomer Ruiz Pinto" userId="09e16961-9e00-426e-a7cf-62431be5663c" providerId="ADAL" clId="{A7513522-4979-44DC-A167-BDE153EC9ABC}" dt="2023-10-23T01:43:49.038" v="738" actId="207"/>
          <ac:spMkLst>
            <pc:docMk/>
            <pc:sldMk cId="2414974006" sldId="343"/>
            <ac:spMk id="15" creationId="{7BDCEDCC-5CCB-4E18-DD5E-35448E92218F}"/>
          </ac:spMkLst>
        </pc:spChg>
        <pc:spChg chg="add mod">
          <ac:chgData name="Paul Yomer Ruiz Pinto" userId="09e16961-9e00-426e-a7cf-62431be5663c" providerId="ADAL" clId="{A7513522-4979-44DC-A167-BDE153EC9ABC}" dt="2023-10-23T01:43:51.842" v="739" actId="207"/>
          <ac:spMkLst>
            <pc:docMk/>
            <pc:sldMk cId="2414974006" sldId="343"/>
            <ac:spMk id="16" creationId="{824EB797-B2F1-7CC6-5FCD-F3A1BD1C6736}"/>
          </ac:spMkLst>
        </pc:spChg>
        <pc:spChg chg="add mod">
          <ac:chgData name="Paul Yomer Ruiz Pinto" userId="09e16961-9e00-426e-a7cf-62431be5663c" providerId="ADAL" clId="{A7513522-4979-44DC-A167-BDE153EC9ABC}" dt="2023-10-23T01:43:54.692" v="740" actId="207"/>
          <ac:spMkLst>
            <pc:docMk/>
            <pc:sldMk cId="2414974006" sldId="343"/>
            <ac:spMk id="17" creationId="{79B2DD71-F57E-0B0F-C887-A35FBF825488}"/>
          </ac:spMkLst>
        </pc:spChg>
        <pc:spChg chg="add mod">
          <ac:chgData name="Paul Yomer Ruiz Pinto" userId="09e16961-9e00-426e-a7cf-62431be5663c" providerId="ADAL" clId="{A7513522-4979-44DC-A167-BDE153EC9ABC}" dt="2023-10-23T01:44:22.579" v="749" actId="20577"/>
          <ac:spMkLst>
            <pc:docMk/>
            <pc:sldMk cId="2414974006" sldId="343"/>
            <ac:spMk id="18" creationId="{164F8B64-CD02-B76B-282B-87356DFB24CC}"/>
          </ac:spMkLst>
        </pc:spChg>
        <pc:spChg chg="add mod">
          <ac:chgData name="Paul Yomer Ruiz Pinto" userId="09e16961-9e00-426e-a7cf-62431be5663c" providerId="ADAL" clId="{A7513522-4979-44DC-A167-BDE153EC9ABC}" dt="2023-10-23T02:25:11.589" v="964" actId="113"/>
          <ac:spMkLst>
            <pc:docMk/>
            <pc:sldMk cId="2414974006" sldId="343"/>
            <ac:spMk id="26" creationId="{0AD5075F-35A8-2D48-84E4-96BA736FD786}"/>
          </ac:spMkLst>
        </pc:spChg>
        <pc:spChg chg="add mod">
          <ac:chgData name="Paul Yomer Ruiz Pinto" userId="09e16961-9e00-426e-a7cf-62431be5663c" providerId="ADAL" clId="{A7513522-4979-44DC-A167-BDE153EC9ABC}" dt="2023-10-23T02:22:04.215" v="941" actId="1076"/>
          <ac:spMkLst>
            <pc:docMk/>
            <pc:sldMk cId="2414974006" sldId="343"/>
            <ac:spMk id="36" creationId="{A093EB65-38C8-8ED1-D1FD-A96A246DBFCA}"/>
          </ac:spMkLst>
        </pc:spChg>
        <pc:spChg chg="add mod">
          <ac:chgData name="Paul Yomer Ruiz Pinto" userId="09e16961-9e00-426e-a7cf-62431be5663c" providerId="ADAL" clId="{A7513522-4979-44DC-A167-BDE153EC9ABC}" dt="2023-10-23T02:18:42.057" v="898" actId="14100"/>
          <ac:spMkLst>
            <pc:docMk/>
            <pc:sldMk cId="2414974006" sldId="343"/>
            <ac:spMk id="37" creationId="{855BAC00-D2A2-1163-DDFA-B830A357C380}"/>
          </ac:spMkLst>
        </pc:spChg>
        <pc:spChg chg="add mod">
          <ac:chgData name="Paul Yomer Ruiz Pinto" userId="09e16961-9e00-426e-a7cf-62431be5663c" providerId="ADAL" clId="{A7513522-4979-44DC-A167-BDE153EC9ABC}" dt="2023-10-23T02:09:20.645" v="861" actId="1076"/>
          <ac:spMkLst>
            <pc:docMk/>
            <pc:sldMk cId="2414974006" sldId="343"/>
            <ac:spMk id="38" creationId="{E2C2295D-C065-CE30-DA38-23CA4A09B051}"/>
          </ac:spMkLst>
        </pc:spChg>
        <pc:spChg chg="add mod">
          <ac:chgData name="Paul Yomer Ruiz Pinto" userId="09e16961-9e00-426e-a7cf-62431be5663c" providerId="ADAL" clId="{A7513522-4979-44DC-A167-BDE153EC9ABC}" dt="2023-10-23T02:40:55.095" v="1098" actId="1076"/>
          <ac:spMkLst>
            <pc:docMk/>
            <pc:sldMk cId="2414974006" sldId="343"/>
            <ac:spMk id="39" creationId="{7D057637-2542-053B-D7A3-97160F329D7B}"/>
          </ac:spMkLst>
        </pc:spChg>
        <pc:spChg chg="add mod ord">
          <ac:chgData name="Paul Yomer Ruiz Pinto" userId="09e16961-9e00-426e-a7cf-62431be5663c" providerId="ADAL" clId="{A7513522-4979-44DC-A167-BDE153EC9ABC}" dt="2023-10-23T02:31:04.523" v="1020" actId="14100"/>
          <ac:spMkLst>
            <pc:docMk/>
            <pc:sldMk cId="2414974006" sldId="343"/>
            <ac:spMk id="42" creationId="{B274FEBE-E7EE-44F1-0449-14EC63CD2CE0}"/>
          </ac:spMkLst>
        </pc:spChg>
        <pc:spChg chg="add mod">
          <ac:chgData name="Paul Yomer Ruiz Pinto" userId="09e16961-9e00-426e-a7cf-62431be5663c" providerId="ADAL" clId="{A7513522-4979-44DC-A167-BDE153EC9ABC}" dt="2023-10-23T02:32:45.148" v="1040" actId="14100"/>
          <ac:spMkLst>
            <pc:docMk/>
            <pc:sldMk cId="2414974006" sldId="343"/>
            <ac:spMk id="48" creationId="{8A2651D7-A6A0-9B1B-ABA4-AE4B297AA82C}"/>
          </ac:spMkLst>
        </pc:spChg>
        <pc:spChg chg="add mod">
          <ac:chgData name="Paul Yomer Ruiz Pinto" userId="09e16961-9e00-426e-a7cf-62431be5663c" providerId="ADAL" clId="{A7513522-4979-44DC-A167-BDE153EC9ABC}" dt="2023-10-23T02:32:21.808" v="1035" actId="1076"/>
          <ac:spMkLst>
            <pc:docMk/>
            <pc:sldMk cId="2414974006" sldId="343"/>
            <ac:spMk id="59" creationId="{7BF8C5F1-9319-F4B7-E20B-74C353EB6105}"/>
          </ac:spMkLst>
        </pc:spChg>
        <pc:spChg chg="add mod">
          <ac:chgData name="Paul Yomer Ruiz Pinto" userId="09e16961-9e00-426e-a7cf-62431be5663c" providerId="ADAL" clId="{A7513522-4979-44DC-A167-BDE153EC9ABC}" dt="2023-10-23T02:37:16.282" v="1059" actId="1076"/>
          <ac:spMkLst>
            <pc:docMk/>
            <pc:sldMk cId="2414974006" sldId="343"/>
            <ac:spMk id="60" creationId="{09CD3307-E1AB-3BE3-E827-F2D13A8FB8D8}"/>
          </ac:spMkLst>
        </pc:spChg>
        <pc:spChg chg="add mod">
          <ac:chgData name="Paul Yomer Ruiz Pinto" userId="09e16961-9e00-426e-a7cf-62431be5663c" providerId="ADAL" clId="{A7513522-4979-44DC-A167-BDE153EC9ABC}" dt="2023-10-23T02:32:31.360" v="1038" actId="14100"/>
          <ac:spMkLst>
            <pc:docMk/>
            <pc:sldMk cId="2414974006" sldId="343"/>
            <ac:spMk id="72" creationId="{EBDB0EBF-401A-9885-1623-A3D7B090E968}"/>
          </ac:spMkLst>
        </pc:spChg>
        <pc:spChg chg="add mod">
          <ac:chgData name="Paul Yomer Ruiz Pinto" userId="09e16961-9e00-426e-a7cf-62431be5663c" providerId="ADAL" clId="{A7513522-4979-44DC-A167-BDE153EC9ABC}" dt="2023-10-23T02:35:44.911" v="1048" actId="1076"/>
          <ac:spMkLst>
            <pc:docMk/>
            <pc:sldMk cId="2414974006" sldId="343"/>
            <ac:spMk id="91" creationId="{9DBD1E82-655E-B4D2-0EC4-C71B04DDEDB4}"/>
          </ac:spMkLst>
        </pc:spChg>
        <pc:spChg chg="add mod">
          <ac:chgData name="Paul Yomer Ruiz Pinto" userId="09e16961-9e00-426e-a7cf-62431be5663c" providerId="ADAL" clId="{A7513522-4979-44DC-A167-BDE153EC9ABC}" dt="2023-10-23T02:40:09.078" v="1093" actId="1076"/>
          <ac:spMkLst>
            <pc:docMk/>
            <pc:sldMk cId="2414974006" sldId="343"/>
            <ac:spMk id="93" creationId="{695786FF-46E3-94F9-9429-4A6BA9010386}"/>
          </ac:spMkLst>
        </pc:spChg>
        <pc:spChg chg="add mod">
          <ac:chgData name="Paul Yomer Ruiz Pinto" userId="09e16961-9e00-426e-a7cf-62431be5663c" providerId="ADAL" clId="{A7513522-4979-44DC-A167-BDE153EC9ABC}" dt="2023-10-23T02:37:22.552" v="1061" actId="1076"/>
          <ac:spMkLst>
            <pc:docMk/>
            <pc:sldMk cId="2414974006" sldId="343"/>
            <ac:spMk id="94" creationId="{1743B559-AE3A-0FA0-1F27-FEC86E2C5115}"/>
          </ac:spMkLst>
        </pc:spChg>
        <pc:spChg chg="add mod">
          <ac:chgData name="Paul Yomer Ruiz Pinto" userId="09e16961-9e00-426e-a7cf-62431be5663c" providerId="ADAL" clId="{A7513522-4979-44DC-A167-BDE153EC9ABC}" dt="2023-10-23T02:40:19.455" v="1094" actId="1076"/>
          <ac:spMkLst>
            <pc:docMk/>
            <pc:sldMk cId="2414974006" sldId="343"/>
            <ac:spMk id="95" creationId="{59E5282B-7853-914D-555F-360370F760FE}"/>
          </ac:spMkLst>
        </pc:spChg>
        <pc:spChg chg="add mod">
          <ac:chgData name="Paul Yomer Ruiz Pinto" userId="09e16961-9e00-426e-a7cf-62431be5663c" providerId="ADAL" clId="{A7513522-4979-44DC-A167-BDE153EC9ABC}" dt="2023-10-23T02:40:27.455" v="1095" actId="207"/>
          <ac:spMkLst>
            <pc:docMk/>
            <pc:sldMk cId="2414974006" sldId="343"/>
            <ac:spMk id="96" creationId="{FB44D8CE-D149-B4FF-6DED-B26AC6F7A511}"/>
          </ac:spMkLst>
        </pc:spChg>
        <pc:spChg chg="add mod">
          <ac:chgData name="Paul Yomer Ruiz Pinto" userId="09e16961-9e00-426e-a7cf-62431be5663c" providerId="ADAL" clId="{A7513522-4979-44DC-A167-BDE153EC9ABC}" dt="2023-10-23T02:40:57.391" v="1099" actId="20577"/>
          <ac:spMkLst>
            <pc:docMk/>
            <pc:sldMk cId="2414974006" sldId="343"/>
            <ac:spMk id="97" creationId="{83D30C64-2680-7395-50B5-D7730AA3A0BB}"/>
          </ac:spMkLst>
        </pc:spChg>
        <pc:picChg chg="add del mod">
          <ac:chgData name="Paul Yomer Ruiz Pinto" userId="09e16961-9e00-426e-a7cf-62431be5663c" providerId="ADAL" clId="{A7513522-4979-44DC-A167-BDE153EC9ABC}" dt="2023-10-23T01:44:16.008" v="743" actId="21"/>
          <ac:picMkLst>
            <pc:docMk/>
            <pc:sldMk cId="2414974006" sldId="343"/>
            <ac:picMk id="20" creationId="{A72090E6-2D40-0688-3400-A0207F259B11}"/>
          </ac:picMkLst>
        </pc:picChg>
        <pc:picChg chg="add mod">
          <ac:chgData name="Paul Yomer Ruiz Pinto" userId="09e16961-9e00-426e-a7cf-62431be5663c" providerId="ADAL" clId="{A7513522-4979-44DC-A167-BDE153EC9ABC}" dt="2023-10-23T01:44:25.026" v="750" actId="1076"/>
          <ac:picMkLst>
            <pc:docMk/>
            <pc:sldMk cId="2414974006" sldId="343"/>
            <ac:picMk id="21" creationId="{8EB799B7-D5B5-0C24-A153-3C4B91142F85}"/>
          </ac:picMkLst>
        </pc:picChg>
        <pc:picChg chg="add mod">
          <ac:chgData name="Paul Yomer Ruiz Pinto" userId="09e16961-9e00-426e-a7cf-62431be5663c" providerId="ADAL" clId="{A7513522-4979-44DC-A167-BDE153EC9ABC}" dt="2023-10-23T02:31:39.090" v="1028" actId="1076"/>
          <ac:picMkLst>
            <pc:docMk/>
            <pc:sldMk cId="2414974006" sldId="343"/>
            <ac:picMk id="41" creationId="{EFF968F6-F76C-40E1-BF96-E655D8E7E21A}"/>
          </ac:picMkLst>
        </pc:picChg>
        <pc:picChg chg="add del mod">
          <ac:chgData name="Paul Yomer Ruiz Pinto" userId="09e16961-9e00-426e-a7cf-62431be5663c" providerId="ADAL" clId="{A7513522-4979-44DC-A167-BDE153EC9ABC}" dt="2023-10-23T02:17:41.698" v="889" actId="478"/>
          <ac:picMkLst>
            <pc:docMk/>
            <pc:sldMk cId="2414974006" sldId="343"/>
            <ac:picMk id="44" creationId="{15376AF5-9A58-3565-5A83-57306B7ED0E6}"/>
          </ac:picMkLst>
        </pc:picChg>
        <pc:picChg chg="add mod ord">
          <ac:chgData name="Paul Yomer Ruiz Pinto" userId="09e16961-9e00-426e-a7cf-62431be5663c" providerId="ADAL" clId="{A7513522-4979-44DC-A167-BDE153EC9ABC}" dt="2023-10-23T02:32:10.078" v="1033" actId="1076"/>
          <ac:picMkLst>
            <pc:docMk/>
            <pc:sldMk cId="2414974006" sldId="343"/>
            <ac:picMk id="51" creationId="{368C18E0-4B78-4403-0641-35A89C1EE398}"/>
          </ac:picMkLst>
        </pc:picChg>
        <pc:picChg chg="add del mod">
          <ac:chgData name="Paul Yomer Ruiz Pinto" userId="09e16961-9e00-426e-a7cf-62431be5663c" providerId="ADAL" clId="{A7513522-4979-44DC-A167-BDE153EC9ABC}" dt="2023-10-23T02:30:03.027" v="1009" actId="478"/>
          <ac:picMkLst>
            <pc:docMk/>
            <pc:sldMk cId="2414974006" sldId="343"/>
            <ac:picMk id="62" creationId="{EA1A4A10-5B95-19F2-1ED2-AB360B4D7FA2}"/>
          </ac:picMkLst>
        </pc:picChg>
        <pc:cxnChg chg="add mod">
          <ac:chgData name="Paul Yomer Ruiz Pinto" userId="09e16961-9e00-426e-a7cf-62431be5663c" providerId="ADAL" clId="{A7513522-4979-44DC-A167-BDE153EC9ABC}" dt="2023-10-23T01:33:15.746" v="585" actId="1582"/>
          <ac:cxnSpMkLst>
            <pc:docMk/>
            <pc:sldMk cId="2414974006" sldId="343"/>
            <ac:cxnSpMk id="11" creationId="{1DEAA244-A01A-CC48-D371-7822D73FAD7E}"/>
          </ac:cxnSpMkLst>
        </pc:cxnChg>
        <pc:cxnChg chg="add mod">
          <ac:chgData name="Paul Yomer Ruiz Pinto" userId="09e16961-9e00-426e-a7cf-62431be5663c" providerId="ADAL" clId="{A7513522-4979-44DC-A167-BDE153EC9ABC}" dt="2023-10-23T01:44:49.671" v="752" actId="1076"/>
          <ac:cxnSpMkLst>
            <pc:docMk/>
            <pc:sldMk cId="2414974006" sldId="343"/>
            <ac:cxnSpMk id="22" creationId="{25B4B425-DA71-8BF9-3B9D-388D6A62744A}"/>
          </ac:cxnSpMkLst>
        </pc:cxnChg>
        <pc:cxnChg chg="add mod">
          <ac:chgData name="Paul Yomer Ruiz Pinto" userId="09e16961-9e00-426e-a7cf-62431be5663c" providerId="ADAL" clId="{A7513522-4979-44DC-A167-BDE153EC9ABC}" dt="2023-10-23T01:44:53.469" v="754" actId="1076"/>
          <ac:cxnSpMkLst>
            <pc:docMk/>
            <pc:sldMk cId="2414974006" sldId="343"/>
            <ac:cxnSpMk id="23" creationId="{28817464-0753-02A2-E4C9-F42DC29C515C}"/>
          </ac:cxnSpMkLst>
        </pc:cxnChg>
        <pc:cxnChg chg="add mod">
          <ac:chgData name="Paul Yomer Ruiz Pinto" userId="09e16961-9e00-426e-a7cf-62431be5663c" providerId="ADAL" clId="{A7513522-4979-44DC-A167-BDE153EC9ABC}" dt="2023-10-23T01:45:03.236" v="757" actId="1076"/>
          <ac:cxnSpMkLst>
            <pc:docMk/>
            <pc:sldMk cId="2414974006" sldId="343"/>
            <ac:cxnSpMk id="24" creationId="{B27DDDC5-1FC9-87AB-637D-34AD999BBC4E}"/>
          </ac:cxnSpMkLst>
        </pc:cxnChg>
        <pc:cxnChg chg="add mod">
          <ac:chgData name="Paul Yomer Ruiz Pinto" userId="09e16961-9e00-426e-a7cf-62431be5663c" providerId="ADAL" clId="{A7513522-4979-44DC-A167-BDE153EC9ABC}" dt="2023-10-23T01:45:11.286" v="759" actId="1076"/>
          <ac:cxnSpMkLst>
            <pc:docMk/>
            <pc:sldMk cId="2414974006" sldId="343"/>
            <ac:cxnSpMk id="25" creationId="{CAD1354D-8439-E1A4-A976-F190BB77990A}"/>
          </ac:cxnSpMkLst>
        </pc:cxnChg>
        <pc:cxnChg chg="add mod">
          <ac:chgData name="Paul Yomer Ruiz Pinto" userId="09e16961-9e00-426e-a7cf-62431be5663c" providerId="ADAL" clId="{A7513522-4979-44DC-A167-BDE153EC9ABC}" dt="2023-10-23T02:04:19.751" v="816" actId="1076"/>
          <ac:cxnSpMkLst>
            <pc:docMk/>
            <pc:sldMk cId="2414974006" sldId="343"/>
            <ac:cxnSpMk id="27" creationId="{44CD07D0-5ADA-1ABD-0C11-CA1795BF49DB}"/>
          </ac:cxnSpMkLst>
        </pc:cxnChg>
        <pc:cxnChg chg="add mod">
          <ac:chgData name="Paul Yomer Ruiz Pinto" userId="09e16961-9e00-426e-a7cf-62431be5663c" providerId="ADAL" clId="{A7513522-4979-44DC-A167-BDE153EC9ABC}" dt="2023-10-23T02:04:11.822" v="815" actId="1076"/>
          <ac:cxnSpMkLst>
            <pc:docMk/>
            <pc:sldMk cId="2414974006" sldId="343"/>
            <ac:cxnSpMk id="29" creationId="{3B8D186B-DDC3-721F-5D2E-99F72A7CA7A1}"/>
          </ac:cxnSpMkLst>
        </pc:cxnChg>
        <pc:cxnChg chg="add mod">
          <ac:chgData name="Paul Yomer Ruiz Pinto" userId="09e16961-9e00-426e-a7cf-62431be5663c" providerId="ADAL" clId="{A7513522-4979-44DC-A167-BDE153EC9ABC}" dt="2023-10-23T02:31:04.523" v="1020" actId="14100"/>
          <ac:cxnSpMkLst>
            <pc:docMk/>
            <pc:sldMk cId="2414974006" sldId="343"/>
            <ac:cxnSpMk id="45" creationId="{B9111116-6F72-7BB3-6A8F-21464DF5E6A6}"/>
          </ac:cxnSpMkLst>
        </pc:cxnChg>
        <pc:cxnChg chg="add mod">
          <ac:chgData name="Paul Yomer Ruiz Pinto" userId="09e16961-9e00-426e-a7cf-62431be5663c" providerId="ADAL" clId="{A7513522-4979-44DC-A167-BDE153EC9ABC}" dt="2023-10-23T02:32:17.914" v="1034" actId="14100"/>
          <ac:cxnSpMkLst>
            <pc:docMk/>
            <pc:sldMk cId="2414974006" sldId="343"/>
            <ac:cxnSpMk id="52" creationId="{2942E2DE-1DBC-CE88-D12C-E61BA869E0C5}"/>
          </ac:cxnSpMkLst>
        </pc:cxnChg>
        <pc:cxnChg chg="add del mod">
          <ac:chgData name="Paul Yomer Ruiz Pinto" userId="09e16961-9e00-426e-a7cf-62431be5663c" providerId="ADAL" clId="{A7513522-4979-44DC-A167-BDE153EC9ABC}" dt="2023-10-23T02:31:32.054" v="1025" actId="478"/>
          <ac:cxnSpMkLst>
            <pc:docMk/>
            <pc:sldMk cId="2414974006" sldId="343"/>
            <ac:cxnSpMk id="56" creationId="{28B91416-E4FC-879F-554B-25062CEF4095}"/>
          </ac:cxnSpMkLst>
        </pc:cxnChg>
        <pc:cxnChg chg="add mod">
          <ac:chgData name="Paul Yomer Ruiz Pinto" userId="09e16961-9e00-426e-a7cf-62431be5663c" providerId="ADAL" clId="{A7513522-4979-44DC-A167-BDE153EC9ABC}" dt="2023-10-23T02:32:45.148" v="1040" actId="14100"/>
          <ac:cxnSpMkLst>
            <pc:docMk/>
            <pc:sldMk cId="2414974006" sldId="343"/>
            <ac:cxnSpMk id="85" creationId="{65C6DC7F-BB00-4412-044B-5DF9679853F9}"/>
          </ac:cxnSpMkLst>
        </pc:cxnChg>
      </pc:sldChg>
      <pc:sldChg chg="addSp delSp modSp add del mod modAnim">
        <pc:chgData name="Paul Yomer Ruiz Pinto" userId="09e16961-9e00-426e-a7cf-62431be5663c" providerId="ADAL" clId="{A7513522-4979-44DC-A167-BDE153EC9ABC}" dt="2023-10-23T03:52:35.566" v="1439" actId="2696"/>
        <pc:sldMkLst>
          <pc:docMk/>
          <pc:sldMk cId="2418316888" sldId="343"/>
        </pc:sldMkLst>
        <pc:spChg chg="add mod">
          <ac:chgData name="Paul Yomer Ruiz Pinto" userId="09e16961-9e00-426e-a7cf-62431be5663c" providerId="ADAL" clId="{A7513522-4979-44DC-A167-BDE153EC9ABC}" dt="2023-10-23T03:12:38.979" v="1244" actId="1076"/>
          <ac:spMkLst>
            <pc:docMk/>
            <pc:sldMk cId="2418316888" sldId="343"/>
            <ac:spMk id="31" creationId="{61C6C210-3DF6-D12F-062E-6F3AA024A696}"/>
          </ac:spMkLst>
        </pc:spChg>
        <pc:spChg chg="mod">
          <ac:chgData name="Paul Yomer Ruiz Pinto" userId="09e16961-9e00-426e-a7cf-62431be5663c" providerId="ADAL" clId="{A7513522-4979-44DC-A167-BDE153EC9ABC}" dt="2023-10-23T02:48:12.270" v="1156" actId="20577"/>
          <ac:spMkLst>
            <pc:docMk/>
            <pc:sldMk cId="2418316888" sldId="343"/>
            <ac:spMk id="60" creationId="{09CD3307-E1AB-3BE3-E827-F2D13A8FB8D8}"/>
          </ac:spMkLst>
        </pc:spChg>
        <pc:spChg chg="add mod">
          <ac:chgData name="Paul Yomer Ruiz Pinto" userId="09e16961-9e00-426e-a7cf-62431be5663c" providerId="ADAL" clId="{A7513522-4979-44DC-A167-BDE153EC9ABC}" dt="2023-10-23T03:17:26.948" v="1276" actId="13822"/>
          <ac:spMkLst>
            <pc:docMk/>
            <pc:sldMk cId="2418316888" sldId="343"/>
            <ac:spMk id="61" creationId="{AD22C35E-2BC4-5F08-D814-2B354335B4B9}"/>
          </ac:spMkLst>
        </pc:spChg>
        <pc:spChg chg="add mod">
          <ac:chgData name="Paul Yomer Ruiz Pinto" userId="09e16961-9e00-426e-a7cf-62431be5663c" providerId="ADAL" clId="{A7513522-4979-44DC-A167-BDE153EC9ABC}" dt="2023-10-23T03:18:43.332" v="1308" actId="404"/>
          <ac:spMkLst>
            <pc:docMk/>
            <pc:sldMk cId="2418316888" sldId="343"/>
            <ac:spMk id="62" creationId="{EBA77B58-53A2-A516-DEB8-2B10039D2E9B}"/>
          </ac:spMkLst>
        </pc:spChg>
        <pc:spChg chg="add mod">
          <ac:chgData name="Paul Yomer Ruiz Pinto" userId="09e16961-9e00-426e-a7cf-62431be5663c" providerId="ADAL" clId="{A7513522-4979-44DC-A167-BDE153EC9ABC}" dt="2023-10-23T03:18:38.836" v="1307" actId="404"/>
          <ac:spMkLst>
            <pc:docMk/>
            <pc:sldMk cId="2418316888" sldId="343"/>
            <ac:spMk id="63" creationId="{87CD0789-F2C0-91B1-9B3B-EE98A0D5D209}"/>
          </ac:spMkLst>
        </pc:spChg>
        <pc:spChg chg="add mod">
          <ac:chgData name="Paul Yomer Ruiz Pinto" userId="09e16961-9e00-426e-a7cf-62431be5663c" providerId="ADAL" clId="{A7513522-4979-44DC-A167-BDE153EC9ABC}" dt="2023-10-23T03:30:12.306" v="1342" actId="20577"/>
          <ac:spMkLst>
            <pc:docMk/>
            <pc:sldMk cId="2418316888" sldId="343"/>
            <ac:spMk id="66" creationId="{B1E087AD-334A-FD9B-818B-58696CA8BBD0}"/>
          </ac:spMkLst>
        </pc:spChg>
        <pc:spChg chg="mod">
          <ac:chgData name="Paul Yomer Ruiz Pinto" userId="09e16961-9e00-426e-a7cf-62431be5663c" providerId="ADAL" clId="{A7513522-4979-44DC-A167-BDE153EC9ABC}" dt="2023-10-23T03:32:16.369" v="1363" actId="1076"/>
          <ac:spMkLst>
            <pc:docMk/>
            <pc:sldMk cId="2418316888" sldId="343"/>
            <ac:spMk id="93" creationId="{695786FF-46E3-94F9-9429-4A6BA9010386}"/>
          </ac:spMkLst>
        </pc:spChg>
        <pc:spChg chg="mod">
          <ac:chgData name="Paul Yomer Ruiz Pinto" userId="09e16961-9e00-426e-a7cf-62431be5663c" providerId="ADAL" clId="{A7513522-4979-44DC-A167-BDE153EC9ABC}" dt="2023-10-23T03:32:21.081" v="1364" actId="1076"/>
          <ac:spMkLst>
            <pc:docMk/>
            <pc:sldMk cId="2418316888" sldId="343"/>
            <ac:spMk id="95" creationId="{59E5282B-7853-914D-555F-360370F760FE}"/>
          </ac:spMkLst>
        </pc:spChg>
        <pc:spChg chg="mod">
          <ac:chgData name="Paul Yomer Ruiz Pinto" userId="09e16961-9e00-426e-a7cf-62431be5663c" providerId="ADAL" clId="{A7513522-4979-44DC-A167-BDE153EC9ABC}" dt="2023-10-23T03:32:12.995" v="1362" actId="1076"/>
          <ac:spMkLst>
            <pc:docMk/>
            <pc:sldMk cId="2418316888" sldId="343"/>
            <ac:spMk id="96" creationId="{FB44D8CE-D149-B4FF-6DED-B26AC6F7A511}"/>
          </ac:spMkLst>
        </pc:spChg>
        <pc:picChg chg="add mod">
          <ac:chgData name="Paul Yomer Ruiz Pinto" userId="09e16961-9e00-426e-a7cf-62431be5663c" providerId="ADAL" clId="{A7513522-4979-44DC-A167-BDE153EC9ABC}" dt="2023-10-23T03:49:55.959" v="1438" actId="14100"/>
          <ac:picMkLst>
            <pc:docMk/>
            <pc:sldMk cId="2418316888" sldId="343"/>
            <ac:picMk id="2" creationId="{7C031E3E-78A7-F7A0-C882-2625936D2A23}"/>
          </ac:picMkLst>
        </pc:picChg>
        <pc:picChg chg="add mod">
          <ac:chgData name="Paul Yomer Ruiz Pinto" userId="09e16961-9e00-426e-a7cf-62431be5663c" providerId="ADAL" clId="{A7513522-4979-44DC-A167-BDE153EC9ABC}" dt="2023-10-23T03:12:06.482" v="1243" actId="1038"/>
          <ac:picMkLst>
            <pc:docMk/>
            <pc:sldMk cId="2418316888" sldId="343"/>
            <ac:picMk id="3" creationId="{DE7D3DA5-3D24-5067-8663-9F2671942947}"/>
          </ac:picMkLst>
        </pc:picChg>
        <pc:picChg chg="add mod">
          <ac:chgData name="Paul Yomer Ruiz Pinto" userId="09e16961-9e00-426e-a7cf-62431be5663c" providerId="ADAL" clId="{A7513522-4979-44DC-A167-BDE153EC9ABC}" dt="2023-10-23T03:12:06.482" v="1243" actId="1038"/>
          <ac:picMkLst>
            <pc:docMk/>
            <pc:sldMk cId="2418316888" sldId="343"/>
            <ac:picMk id="12" creationId="{F7D39E56-AD36-67BE-AEF5-0A668E886DD7}"/>
          </ac:picMkLst>
        </pc:picChg>
        <pc:picChg chg="add mod">
          <ac:chgData name="Paul Yomer Ruiz Pinto" userId="09e16961-9e00-426e-a7cf-62431be5663c" providerId="ADAL" clId="{A7513522-4979-44DC-A167-BDE153EC9ABC}" dt="2023-10-23T03:12:06.482" v="1243" actId="1038"/>
          <ac:picMkLst>
            <pc:docMk/>
            <pc:sldMk cId="2418316888" sldId="343"/>
            <ac:picMk id="14" creationId="{D9E68D4D-BA43-40FC-A44C-B7067948ADEE}"/>
          </ac:picMkLst>
        </pc:picChg>
        <pc:picChg chg="add mod">
          <ac:chgData name="Paul Yomer Ruiz Pinto" userId="09e16961-9e00-426e-a7cf-62431be5663c" providerId="ADAL" clId="{A7513522-4979-44DC-A167-BDE153EC9ABC}" dt="2023-10-23T03:17:55.498" v="1279" actId="1076"/>
          <ac:picMkLst>
            <pc:docMk/>
            <pc:sldMk cId="2418316888" sldId="343"/>
            <ac:picMk id="20" creationId="{7D9E425B-6CDC-6A66-8F0D-8F654FC6C151}"/>
          </ac:picMkLst>
        </pc:picChg>
        <pc:picChg chg="add mod">
          <ac:chgData name="Paul Yomer Ruiz Pinto" userId="09e16961-9e00-426e-a7cf-62431be5663c" providerId="ADAL" clId="{A7513522-4979-44DC-A167-BDE153EC9ABC}" dt="2023-10-23T03:17:48.124" v="1277" actId="14100"/>
          <ac:picMkLst>
            <pc:docMk/>
            <pc:sldMk cId="2418316888" sldId="343"/>
            <ac:picMk id="30" creationId="{17CA2219-4D43-6BA5-BC0D-10A1E18D209D}"/>
          </ac:picMkLst>
        </pc:picChg>
        <pc:picChg chg="add mod ord">
          <ac:chgData name="Paul Yomer Ruiz Pinto" userId="09e16961-9e00-426e-a7cf-62431be5663c" providerId="ADAL" clId="{A7513522-4979-44DC-A167-BDE153EC9ABC}" dt="2023-10-23T03:17:01.622" v="1272" actId="1076"/>
          <ac:picMkLst>
            <pc:docMk/>
            <pc:sldMk cId="2418316888" sldId="343"/>
            <ac:picMk id="35" creationId="{A0C45F22-8982-9931-8387-5279E6F5B342}"/>
          </ac:picMkLst>
        </pc:picChg>
        <pc:picChg chg="add mod">
          <ac:chgData name="Paul Yomer Ruiz Pinto" userId="09e16961-9e00-426e-a7cf-62431be5663c" providerId="ADAL" clId="{A7513522-4979-44DC-A167-BDE153EC9ABC}" dt="2023-10-23T03:28:53.042" v="1321" actId="14100"/>
          <ac:picMkLst>
            <pc:docMk/>
            <pc:sldMk cId="2418316888" sldId="343"/>
            <ac:picMk id="65" creationId="{741966DA-B401-E335-97A5-B6D7DCD25210}"/>
          </ac:picMkLst>
        </pc:picChg>
        <pc:picChg chg="add mod">
          <ac:chgData name="Paul Yomer Ruiz Pinto" userId="09e16961-9e00-426e-a7cf-62431be5663c" providerId="ADAL" clId="{A7513522-4979-44DC-A167-BDE153EC9ABC}" dt="2023-10-23T03:32:03.263" v="1360" actId="1076"/>
          <ac:picMkLst>
            <pc:docMk/>
            <pc:sldMk cId="2418316888" sldId="343"/>
            <ac:picMk id="68" creationId="{A1B95645-A3AC-CEC7-E5D5-DDC09EDD4A65}"/>
          </ac:picMkLst>
        </pc:picChg>
        <pc:picChg chg="add mod">
          <ac:chgData name="Paul Yomer Ruiz Pinto" userId="09e16961-9e00-426e-a7cf-62431be5663c" providerId="ADAL" clId="{A7513522-4979-44DC-A167-BDE153EC9ABC}" dt="2023-10-23T03:32:32.027" v="1367" actId="1582"/>
          <ac:picMkLst>
            <pc:docMk/>
            <pc:sldMk cId="2418316888" sldId="343"/>
            <ac:picMk id="70" creationId="{FD29455C-A6BB-45E8-4E3E-0868AF380896}"/>
          </ac:picMkLst>
        </pc:picChg>
        <pc:picChg chg="add del mod">
          <ac:chgData name="Paul Yomer Ruiz Pinto" userId="09e16961-9e00-426e-a7cf-62431be5663c" providerId="ADAL" clId="{A7513522-4979-44DC-A167-BDE153EC9ABC}" dt="2023-10-23T03:38:44.671" v="1380" actId="21"/>
          <ac:picMkLst>
            <pc:docMk/>
            <pc:sldMk cId="2418316888" sldId="343"/>
            <ac:picMk id="73" creationId="{2A59C862-C7E9-D9F4-757B-B94B7EDABC4C}"/>
          </ac:picMkLst>
        </pc:picChg>
        <pc:picChg chg="add mod">
          <ac:chgData name="Paul Yomer Ruiz Pinto" userId="09e16961-9e00-426e-a7cf-62431be5663c" providerId="ADAL" clId="{A7513522-4979-44DC-A167-BDE153EC9ABC}" dt="2023-10-23T03:28:59.652" v="1324" actId="1076"/>
          <ac:picMkLst>
            <pc:docMk/>
            <pc:sldMk cId="2418316888" sldId="343"/>
            <ac:picMk id="1026" creationId="{80A7CB9D-73EB-9488-B5B3-9B7A65E174DD}"/>
          </ac:picMkLst>
        </pc:picChg>
        <pc:cxnChg chg="add mod">
          <ac:chgData name="Paul Yomer Ruiz Pinto" userId="09e16961-9e00-426e-a7cf-62431be5663c" providerId="ADAL" clId="{A7513522-4979-44DC-A167-BDE153EC9ABC}" dt="2023-10-23T03:12:56.779" v="1248" actId="14100"/>
          <ac:cxnSpMkLst>
            <pc:docMk/>
            <pc:sldMk cId="2418316888" sldId="343"/>
            <ac:cxnSpMk id="32" creationId="{5C114076-5CF4-AF58-D2EC-39DDB38EB0B6}"/>
          </ac:cxnSpMkLst>
        </pc:cxnChg>
        <pc:cxnChg chg="add mod">
          <ac:chgData name="Paul Yomer Ruiz Pinto" userId="09e16961-9e00-426e-a7cf-62431be5663c" providerId="ADAL" clId="{A7513522-4979-44DC-A167-BDE153EC9ABC}" dt="2023-10-23T03:13:49.166" v="1256" actId="14100"/>
          <ac:cxnSpMkLst>
            <pc:docMk/>
            <pc:sldMk cId="2418316888" sldId="343"/>
            <ac:cxnSpMk id="40" creationId="{399CE5B1-BD83-B8A5-5572-9DFA107B8FE1}"/>
          </ac:cxnSpMkLst>
        </pc:cxnChg>
        <pc:cxnChg chg="add mod">
          <ac:chgData name="Paul Yomer Ruiz Pinto" userId="09e16961-9e00-426e-a7cf-62431be5663c" providerId="ADAL" clId="{A7513522-4979-44DC-A167-BDE153EC9ABC}" dt="2023-10-23T03:14:02.269" v="1259" actId="14100"/>
          <ac:cxnSpMkLst>
            <pc:docMk/>
            <pc:sldMk cId="2418316888" sldId="343"/>
            <ac:cxnSpMk id="46" creationId="{B9268C28-83C8-20C9-A757-462CE3006D79}"/>
          </ac:cxnSpMkLst>
        </pc:cxnChg>
        <pc:cxnChg chg="add mod">
          <ac:chgData name="Paul Yomer Ruiz Pinto" userId="09e16961-9e00-426e-a7cf-62431be5663c" providerId="ADAL" clId="{A7513522-4979-44DC-A167-BDE153EC9ABC}" dt="2023-10-23T03:14:11.998" v="1262" actId="14100"/>
          <ac:cxnSpMkLst>
            <pc:docMk/>
            <pc:sldMk cId="2418316888" sldId="343"/>
            <ac:cxnSpMk id="50" creationId="{DB4212B5-0E0D-154D-144A-83042F7CDB19}"/>
          </ac:cxnSpMkLst>
        </pc:cxnChg>
        <pc:cxnChg chg="add mod ord">
          <ac:chgData name="Paul Yomer Ruiz Pinto" userId="09e16961-9e00-426e-a7cf-62431be5663c" providerId="ADAL" clId="{A7513522-4979-44DC-A167-BDE153EC9ABC}" dt="2023-10-23T03:17:06.101" v="1273" actId="14100"/>
          <ac:cxnSpMkLst>
            <pc:docMk/>
            <pc:sldMk cId="2418316888" sldId="343"/>
            <ac:cxnSpMk id="55" creationId="{DEE2719C-6E94-FD35-FAFF-134D1A3F3D12}"/>
          </ac:cxnSpMkLst>
        </pc:cxnChg>
      </pc:sldChg>
      <pc:sldChg chg="addSp delSp modSp del mod">
        <pc:chgData name="Paul Yomer Ruiz Pinto" userId="09e16961-9e00-426e-a7cf-62431be5663c" providerId="ADAL" clId="{A7513522-4979-44DC-A167-BDE153EC9ABC}" dt="2023-10-23T03:49:48.938" v="1437" actId="47"/>
        <pc:sldMkLst>
          <pc:docMk/>
          <pc:sldMk cId="405343775" sldId="344"/>
        </pc:sldMkLst>
        <pc:picChg chg="add del mod">
          <ac:chgData name="Paul Yomer Ruiz Pinto" userId="09e16961-9e00-426e-a7cf-62431be5663c" providerId="ADAL" clId="{A7513522-4979-44DC-A167-BDE153EC9ABC}" dt="2023-10-23T03:45:46.852" v="1403" actId="21"/>
          <ac:picMkLst>
            <pc:docMk/>
            <pc:sldMk cId="405343775" sldId="344"/>
            <ac:picMk id="2" creationId="{63F509B1-9BEB-FF06-2620-34AE7FD05E71}"/>
          </ac:picMkLst>
        </pc:picChg>
      </pc:sldChg>
      <pc:sldMasterChg chg="delSldLayout">
        <pc:chgData name="Paul Yomer Ruiz Pinto" userId="09e16961-9e00-426e-a7cf-62431be5663c" providerId="ADAL" clId="{A7513522-4979-44DC-A167-BDE153EC9ABC}" dt="2023-10-23T22:29:44.321" v="1634" actId="47"/>
        <pc:sldMasterMkLst>
          <pc:docMk/>
          <pc:sldMasterMk cId="1086816533" sldId="2147483656"/>
        </pc:sldMasterMkLst>
        <pc:sldLayoutChg chg="del">
          <pc:chgData name="Paul Yomer Ruiz Pinto" userId="09e16961-9e00-426e-a7cf-62431be5663c" providerId="ADAL" clId="{A7513522-4979-44DC-A167-BDE153EC9ABC}" dt="2023-10-23T22:29:44.321" v="1634" actId="47"/>
          <pc:sldLayoutMkLst>
            <pc:docMk/>
            <pc:sldMasterMk cId="1086816533" sldId="2147483656"/>
            <pc:sldLayoutMk cId="4138116984" sldId="2147483679"/>
          </pc:sldLayoutMkLst>
        </pc:sldLayoutChg>
        <pc:sldLayoutChg chg="del">
          <pc:chgData name="Paul Yomer Ruiz Pinto" userId="09e16961-9e00-426e-a7cf-62431be5663c" providerId="ADAL" clId="{A7513522-4979-44DC-A167-BDE153EC9ABC}" dt="2023-10-23T22:29:44.321" v="1634" actId="47"/>
          <pc:sldLayoutMkLst>
            <pc:docMk/>
            <pc:sldMasterMk cId="1086816533" sldId="2147483656"/>
            <pc:sldLayoutMk cId="2050348218" sldId="2147483680"/>
          </pc:sldLayoutMkLst>
        </pc:sldLayoutChg>
        <pc:sldLayoutChg chg="del">
          <pc:chgData name="Paul Yomer Ruiz Pinto" userId="09e16961-9e00-426e-a7cf-62431be5663c" providerId="ADAL" clId="{A7513522-4979-44DC-A167-BDE153EC9ABC}" dt="2023-10-23T02:41:30.400" v="1104" actId="47"/>
          <pc:sldLayoutMkLst>
            <pc:docMk/>
            <pc:sldMasterMk cId="1086816533" sldId="2147483656"/>
            <pc:sldLayoutMk cId="3110339206" sldId="2147483683"/>
          </pc:sldLayoutMkLst>
        </pc:sldLayoutChg>
      </pc:sldMasterChg>
    </pc:docChg>
  </pc:docChgLst>
  <pc:docChgLst>
    <pc:chgData name="Pranshu Datta" userId="S::n11354631@qut.edu.au::5f6863a3-9794-407b-bd67-a1d1a1e6a1e9" providerId="AD" clId="Web-{BDFFA619-EA56-EE5E-DFB5-BA7D4DE1DB89}"/>
    <pc:docChg chg="addSld delSld modSld sldOrd">
      <pc:chgData name="Pranshu Datta" userId="S::n11354631@qut.edu.au::5f6863a3-9794-407b-bd67-a1d1a1e6a1e9" providerId="AD" clId="Web-{BDFFA619-EA56-EE5E-DFB5-BA7D4DE1DB89}" dt="2023-10-23T14:22:45.855" v="2007"/>
      <pc:docMkLst>
        <pc:docMk/>
      </pc:docMkLst>
      <pc:sldChg chg="modSp add del">
        <pc:chgData name="Pranshu Datta" userId="S::n11354631@qut.edu.au::5f6863a3-9794-407b-bd67-a1d1a1e6a1e9" providerId="AD" clId="Web-{BDFFA619-EA56-EE5E-DFB5-BA7D4DE1DB89}" dt="2023-10-23T13:41:55.531" v="2006" actId="20577"/>
        <pc:sldMkLst>
          <pc:docMk/>
          <pc:sldMk cId="3086685074" sldId="270"/>
        </pc:sldMkLst>
        <pc:spChg chg="mod">
          <ac:chgData name="Pranshu Datta" userId="S::n11354631@qut.edu.au::5f6863a3-9794-407b-bd67-a1d1a1e6a1e9" providerId="AD" clId="Web-{BDFFA619-EA56-EE5E-DFB5-BA7D4DE1DB89}" dt="2023-10-23T13:41:55.531" v="2006" actId="20577"/>
          <ac:spMkLst>
            <pc:docMk/>
            <pc:sldMk cId="3086685074" sldId="270"/>
            <ac:spMk id="22" creationId="{7DC83D12-1353-440F-A5DC-1ACD4C118187}"/>
          </ac:spMkLst>
        </pc:spChg>
      </pc:sldChg>
      <pc:sldChg chg="del">
        <pc:chgData name="Pranshu Datta" userId="S::n11354631@qut.edu.au::5f6863a3-9794-407b-bd67-a1d1a1e6a1e9" providerId="AD" clId="Web-{BDFFA619-EA56-EE5E-DFB5-BA7D4DE1DB89}" dt="2023-10-23T14:22:45.855" v="2007"/>
        <pc:sldMkLst>
          <pc:docMk/>
          <pc:sldMk cId="430503912" sldId="290"/>
        </pc:sldMkLst>
      </pc:sldChg>
      <pc:sldChg chg="modSp">
        <pc:chgData name="Pranshu Datta" userId="S::n11354631@qut.edu.au::5f6863a3-9794-407b-bd67-a1d1a1e6a1e9" providerId="AD" clId="Web-{BDFFA619-EA56-EE5E-DFB5-BA7D4DE1DB89}" dt="2023-10-23T11:18:28.097" v="441" actId="20577"/>
        <pc:sldMkLst>
          <pc:docMk/>
          <pc:sldMk cId="2497816130" sldId="297"/>
        </pc:sldMkLst>
        <pc:spChg chg="mod">
          <ac:chgData name="Pranshu Datta" userId="S::n11354631@qut.edu.au::5f6863a3-9794-407b-bd67-a1d1a1e6a1e9" providerId="AD" clId="Web-{BDFFA619-EA56-EE5E-DFB5-BA7D4DE1DB89}" dt="2023-10-23T11:18:28.097" v="441" actId="20577"/>
          <ac:spMkLst>
            <pc:docMk/>
            <pc:sldMk cId="2497816130" sldId="297"/>
            <ac:spMk id="52" creationId="{3296D4E6-1769-95DD-E92A-5931CA03D69C}"/>
          </ac:spMkLst>
        </pc:spChg>
        <pc:spChg chg="mod">
          <ac:chgData name="Pranshu Datta" userId="S::n11354631@qut.edu.au::5f6863a3-9794-407b-bd67-a1d1a1e6a1e9" providerId="AD" clId="Web-{BDFFA619-EA56-EE5E-DFB5-BA7D4DE1DB89}" dt="2023-10-23T11:18:21.628" v="439" actId="20577"/>
          <ac:spMkLst>
            <pc:docMk/>
            <pc:sldMk cId="2497816130" sldId="297"/>
            <ac:spMk id="53" creationId="{76861FF3-5929-51D3-68D8-BADA615CB8DD}"/>
          </ac:spMkLst>
        </pc:spChg>
      </pc:sldChg>
      <pc:sldChg chg="delSp modSp">
        <pc:chgData name="Pranshu Datta" userId="S::n11354631@qut.edu.au::5f6863a3-9794-407b-bd67-a1d1a1e6a1e9" providerId="AD" clId="Web-{BDFFA619-EA56-EE5E-DFB5-BA7D4DE1DB89}" dt="2023-10-23T10:37:30.477" v="148" actId="1076"/>
        <pc:sldMkLst>
          <pc:docMk/>
          <pc:sldMk cId="1832103495" sldId="316"/>
        </pc:sldMkLst>
        <pc:spChg chg="mod">
          <ac:chgData name="Pranshu Datta" userId="S::n11354631@qut.edu.au::5f6863a3-9794-407b-bd67-a1d1a1e6a1e9" providerId="AD" clId="Web-{BDFFA619-EA56-EE5E-DFB5-BA7D4DE1DB89}" dt="2023-10-23T10:37:30.477" v="148" actId="1076"/>
          <ac:spMkLst>
            <pc:docMk/>
            <pc:sldMk cId="1832103495" sldId="316"/>
            <ac:spMk id="3" creationId="{020C8F30-9C91-4D39-A29C-BCE4134E41E9}"/>
          </ac:spMkLst>
        </pc:spChg>
        <pc:spChg chg="del">
          <ac:chgData name="Pranshu Datta" userId="S::n11354631@qut.edu.au::5f6863a3-9794-407b-bd67-a1d1a1e6a1e9" providerId="AD" clId="Web-{BDFFA619-EA56-EE5E-DFB5-BA7D4DE1DB89}" dt="2023-10-23T10:37:20.227" v="147"/>
          <ac:spMkLst>
            <pc:docMk/>
            <pc:sldMk cId="1832103495" sldId="316"/>
            <ac:spMk id="4" creationId="{298CF959-4651-4C64-A08C-8F2BDE46A824}"/>
          </ac:spMkLst>
        </pc:spChg>
      </pc:sldChg>
      <pc:sldChg chg="new del">
        <pc:chgData name="Pranshu Datta" userId="S::n11354631@qut.edu.au::5f6863a3-9794-407b-bd67-a1d1a1e6a1e9" providerId="AD" clId="Web-{BDFFA619-EA56-EE5E-DFB5-BA7D4DE1DB89}" dt="2023-10-23T08:38:43.630" v="26"/>
        <pc:sldMkLst>
          <pc:docMk/>
          <pc:sldMk cId="1625542843" sldId="344"/>
        </pc:sldMkLst>
      </pc:sldChg>
      <pc:sldChg chg="addSp delSp modSp new del mod ord modClrScheme chgLayout">
        <pc:chgData name="Pranshu Datta" userId="S::n11354631@qut.edu.au::5f6863a3-9794-407b-bd67-a1d1a1e6a1e9" providerId="AD" clId="Web-{BDFFA619-EA56-EE5E-DFB5-BA7D4DE1DB89}" dt="2023-10-23T10:41:41.296" v="172"/>
        <pc:sldMkLst>
          <pc:docMk/>
          <pc:sldMk cId="3003000705" sldId="344"/>
        </pc:sldMkLst>
        <pc:spChg chg="mod ord">
          <ac:chgData name="Pranshu Datta" userId="S::n11354631@qut.edu.au::5f6863a3-9794-407b-bd67-a1d1a1e6a1e9" providerId="AD" clId="Web-{BDFFA619-EA56-EE5E-DFB5-BA7D4DE1DB89}" dt="2023-10-23T10:35:41.146" v="146"/>
          <ac:spMkLst>
            <pc:docMk/>
            <pc:sldMk cId="3003000705" sldId="344"/>
            <ac:spMk id="2" creationId="{501F1F5A-90F4-27D7-28AC-7DCB35BE359C}"/>
          </ac:spMkLst>
        </pc:spChg>
        <pc:spChg chg="add del mod ord">
          <ac:chgData name="Pranshu Datta" userId="S::n11354631@qut.edu.au::5f6863a3-9794-407b-bd67-a1d1a1e6a1e9" providerId="AD" clId="Web-{BDFFA619-EA56-EE5E-DFB5-BA7D4DE1DB89}" dt="2023-10-23T10:19:36.590" v="40"/>
          <ac:spMkLst>
            <pc:docMk/>
            <pc:sldMk cId="3003000705" sldId="344"/>
            <ac:spMk id="3" creationId="{7713E918-DBFE-C99F-6BC4-B8A323E1DF02}"/>
          </ac:spMkLst>
        </pc:spChg>
        <pc:spChg chg="add del mod ord">
          <ac:chgData name="Pranshu Datta" userId="S::n11354631@qut.edu.au::5f6863a3-9794-407b-bd67-a1d1a1e6a1e9" providerId="AD" clId="Web-{BDFFA619-EA56-EE5E-DFB5-BA7D4DE1DB89}" dt="2023-10-23T10:19:21.886" v="39"/>
          <ac:spMkLst>
            <pc:docMk/>
            <pc:sldMk cId="3003000705" sldId="344"/>
            <ac:spMk id="4" creationId="{8FEB230D-C6F5-2571-A8A0-61D2024FB144}"/>
          </ac:spMkLst>
        </pc:spChg>
        <pc:spChg chg="add mod">
          <ac:chgData name="Pranshu Datta" userId="S::n11354631@qut.edu.au::5f6863a3-9794-407b-bd67-a1d1a1e6a1e9" providerId="AD" clId="Web-{BDFFA619-EA56-EE5E-DFB5-BA7D4DE1DB89}" dt="2023-10-23T10:34:42.098" v="144" actId="20577"/>
          <ac:spMkLst>
            <pc:docMk/>
            <pc:sldMk cId="3003000705" sldId="344"/>
            <ac:spMk id="5" creationId="{D4A4FD20-1204-8722-BFAC-EEBBEEF77BC0}"/>
          </ac:spMkLst>
        </pc:spChg>
        <pc:spChg chg="add del mod ord">
          <ac:chgData name="Pranshu Datta" userId="S::n11354631@qut.edu.au::5f6863a3-9794-407b-bd67-a1d1a1e6a1e9" providerId="AD" clId="Web-{BDFFA619-EA56-EE5E-DFB5-BA7D4DE1DB89}" dt="2023-10-23T10:35:41.146" v="146"/>
          <ac:spMkLst>
            <pc:docMk/>
            <pc:sldMk cId="3003000705" sldId="344"/>
            <ac:spMk id="6" creationId="{39C0A42C-C11E-16D6-323E-F2697D8BD76A}"/>
          </ac:spMkLst>
        </pc:spChg>
      </pc:sldChg>
      <pc:sldChg chg="addSp delSp modSp add mod replId setBg">
        <pc:chgData name="Pranshu Datta" userId="S::n11354631@qut.edu.au::5f6863a3-9794-407b-bd67-a1d1a1e6a1e9" providerId="AD" clId="Web-{BDFFA619-EA56-EE5E-DFB5-BA7D4DE1DB89}" dt="2023-10-23T12:58:46.233" v="1667" actId="20577"/>
        <pc:sldMkLst>
          <pc:docMk/>
          <pc:sldMk cId="428425740" sldId="345"/>
        </pc:sldMkLst>
        <pc:spChg chg="del">
          <ac:chgData name="Pranshu Datta" userId="S::n11354631@qut.edu.au::5f6863a3-9794-407b-bd67-a1d1a1e6a1e9" providerId="AD" clId="Web-{BDFFA619-EA56-EE5E-DFB5-BA7D4DE1DB89}" dt="2023-10-23T10:41:02.577" v="169"/>
          <ac:spMkLst>
            <pc:docMk/>
            <pc:sldMk cId="428425740" sldId="345"/>
            <ac:spMk id="3" creationId="{4D749883-F4A1-438D-B890-0AC84D75DACB}"/>
          </ac:spMkLst>
        </pc:spChg>
        <pc:spChg chg="mod">
          <ac:chgData name="Pranshu Datta" userId="S::n11354631@qut.edu.au::5f6863a3-9794-407b-bd67-a1d1a1e6a1e9" providerId="AD" clId="Web-{BDFFA619-EA56-EE5E-DFB5-BA7D4DE1DB89}" dt="2023-10-23T10:41:02.577" v="169"/>
          <ac:spMkLst>
            <pc:docMk/>
            <pc:sldMk cId="428425740" sldId="345"/>
            <ac:spMk id="10" creationId="{E8DE8812-BB9C-4C25-9375-FF3A3613B908}"/>
          </ac:spMkLst>
        </pc:spChg>
        <pc:spChg chg="del">
          <ac:chgData name="Pranshu Datta" userId="S::n11354631@qut.edu.au::5f6863a3-9794-407b-bd67-a1d1a1e6a1e9" providerId="AD" clId="Web-{BDFFA619-EA56-EE5E-DFB5-BA7D4DE1DB89}" dt="2023-10-23T10:40:21.574" v="161"/>
          <ac:spMkLst>
            <pc:docMk/>
            <pc:sldMk cId="428425740" sldId="345"/>
            <ac:spMk id="11" creationId="{4E475BEE-6325-441B-8B2A-5BB7F38C366B}"/>
          </ac:spMkLst>
        </pc:spChg>
        <pc:spChg chg="del">
          <ac:chgData name="Pranshu Datta" userId="S::n11354631@qut.edu.au::5f6863a3-9794-407b-bd67-a1d1a1e6a1e9" providerId="AD" clId="Web-{BDFFA619-EA56-EE5E-DFB5-BA7D4DE1DB89}" dt="2023-10-23T10:40:19.512" v="160"/>
          <ac:spMkLst>
            <pc:docMk/>
            <pc:sldMk cId="428425740" sldId="345"/>
            <ac:spMk id="12" creationId="{2BD01C55-D8FE-497D-81D6-91B9A543B3A3}"/>
          </ac:spMkLst>
        </pc:spChg>
        <pc:spChg chg="mod">
          <ac:chgData name="Pranshu Datta" userId="S::n11354631@qut.edu.au::5f6863a3-9794-407b-bd67-a1d1a1e6a1e9" providerId="AD" clId="Web-{BDFFA619-EA56-EE5E-DFB5-BA7D4DE1DB89}" dt="2023-10-23T12:58:46.233" v="1667" actId="20577"/>
          <ac:spMkLst>
            <pc:docMk/>
            <pc:sldMk cId="428425740" sldId="345"/>
            <ac:spMk id="14" creationId="{2094310E-FF96-4BC3-9BD0-C856081FB5E4}"/>
          </ac:spMkLst>
        </pc:spChg>
        <pc:spChg chg="add">
          <ac:chgData name="Pranshu Datta" userId="S::n11354631@qut.edu.au::5f6863a3-9794-407b-bd67-a1d1a1e6a1e9" providerId="AD" clId="Web-{BDFFA619-EA56-EE5E-DFB5-BA7D4DE1DB89}" dt="2023-10-23T10:41:02.577" v="169"/>
          <ac:spMkLst>
            <pc:docMk/>
            <pc:sldMk cId="428425740" sldId="345"/>
            <ac:spMk id="19" creationId="{09588DA8-065E-4F6F-8EFD-43104AB2E0CF}"/>
          </ac:spMkLst>
        </pc:spChg>
        <pc:spChg chg="add">
          <ac:chgData name="Pranshu Datta" userId="S::n11354631@qut.edu.au::5f6863a3-9794-407b-bd67-a1d1a1e6a1e9" providerId="AD" clId="Web-{BDFFA619-EA56-EE5E-DFB5-BA7D4DE1DB89}" dt="2023-10-23T10:41:02.577" v="169"/>
          <ac:spMkLst>
            <pc:docMk/>
            <pc:sldMk cId="428425740" sldId="345"/>
            <ac:spMk id="21" creationId="{C4285719-470E-454C-AF62-8323075F1F5B}"/>
          </ac:spMkLst>
        </pc:spChg>
        <pc:spChg chg="add">
          <ac:chgData name="Pranshu Datta" userId="S::n11354631@qut.edu.au::5f6863a3-9794-407b-bd67-a1d1a1e6a1e9" providerId="AD" clId="Web-{BDFFA619-EA56-EE5E-DFB5-BA7D4DE1DB89}" dt="2023-10-23T10:41:02.577" v="169"/>
          <ac:spMkLst>
            <pc:docMk/>
            <pc:sldMk cId="428425740" sldId="345"/>
            <ac:spMk id="23" creationId="{CD9FE4EF-C4D8-49A0-B2FF-81D8DB7D8A24}"/>
          </ac:spMkLst>
        </pc:spChg>
        <pc:spChg chg="add">
          <ac:chgData name="Pranshu Datta" userId="S::n11354631@qut.edu.au::5f6863a3-9794-407b-bd67-a1d1a1e6a1e9" providerId="AD" clId="Web-{BDFFA619-EA56-EE5E-DFB5-BA7D4DE1DB89}" dt="2023-10-23T10:41:02.577" v="169"/>
          <ac:spMkLst>
            <pc:docMk/>
            <pc:sldMk cId="428425740" sldId="345"/>
            <ac:spMk id="25" creationId="{4300840D-0A0B-4512-BACA-B439D5B9C57C}"/>
          </ac:spMkLst>
        </pc:spChg>
        <pc:spChg chg="add">
          <ac:chgData name="Pranshu Datta" userId="S::n11354631@qut.edu.au::5f6863a3-9794-407b-bd67-a1d1a1e6a1e9" providerId="AD" clId="Web-{BDFFA619-EA56-EE5E-DFB5-BA7D4DE1DB89}" dt="2023-10-23T10:41:02.577" v="169"/>
          <ac:spMkLst>
            <pc:docMk/>
            <pc:sldMk cId="428425740" sldId="345"/>
            <ac:spMk id="27" creationId="{D2B78728-A580-49A7-84F9-6EF6F583ADE0}"/>
          </ac:spMkLst>
        </pc:spChg>
        <pc:spChg chg="add">
          <ac:chgData name="Pranshu Datta" userId="S::n11354631@qut.edu.au::5f6863a3-9794-407b-bd67-a1d1a1e6a1e9" providerId="AD" clId="Web-{BDFFA619-EA56-EE5E-DFB5-BA7D4DE1DB89}" dt="2023-10-23T10:41:02.577" v="169"/>
          <ac:spMkLst>
            <pc:docMk/>
            <pc:sldMk cId="428425740" sldId="345"/>
            <ac:spMk id="29" creationId="{38FAA1A1-D861-433F-88FA-1E9D6FD31D11}"/>
          </ac:spMkLst>
        </pc:spChg>
        <pc:spChg chg="add">
          <ac:chgData name="Pranshu Datta" userId="S::n11354631@qut.edu.au::5f6863a3-9794-407b-bd67-a1d1a1e6a1e9" providerId="AD" clId="Web-{BDFFA619-EA56-EE5E-DFB5-BA7D4DE1DB89}" dt="2023-10-23T10:41:02.577" v="169"/>
          <ac:spMkLst>
            <pc:docMk/>
            <pc:sldMk cId="428425740" sldId="345"/>
            <ac:spMk id="31" creationId="{8D71EDA1-87BF-4D5D-AB79-F346FD19278A}"/>
          </ac:spMkLst>
        </pc:spChg>
      </pc:sldChg>
      <pc:sldChg chg="addSp delSp modSp new del mod modClrScheme chgLayout">
        <pc:chgData name="Pranshu Datta" userId="S::n11354631@qut.edu.au::5f6863a3-9794-407b-bd67-a1d1a1e6a1e9" providerId="AD" clId="Web-{BDFFA619-EA56-EE5E-DFB5-BA7D4DE1DB89}" dt="2023-10-23T12:54:57.509" v="1614"/>
        <pc:sldMkLst>
          <pc:docMk/>
          <pc:sldMk cId="1258345080" sldId="346"/>
        </pc:sldMkLst>
        <pc:spChg chg="del">
          <ac:chgData name="Pranshu Datta" userId="S::n11354631@qut.edu.au::5f6863a3-9794-407b-bd67-a1d1a1e6a1e9" providerId="AD" clId="Web-{BDFFA619-EA56-EE5E-DFB5-BA7D4DE1DB89}" dt="2023-10-23T11:15:55.125" v="420"/>
          <ac:spMkLst>
            <pc:docMk/>
            <pc:sldMk cId="1258345080" sldId="346"/>
            <ac:spMk id="2" creationId="{D5897C80-3A04-7DAC-C216-FFCB63AFBDF4}"/>
          </ac:spMkLst>
        </pc:spChg>
        <pc:spChg chg="add mod">
          <ac:chgData name="Pranshu Datta" userId="S::n11354631@qut.edu.au::5f6863a3-9794-407b-bd67-a1d1a1e6a1e9" providerId="AD" clId="Web-{BDFFA619-EA56-EE5E-DFB5-BA7D4DE1DB89}" dt="2023-10-23T11:44:13.016" v="808" actId="1076"/>
          <ac:spMkLst>
            <pc:docMk/>
            <pc:sldMk cId="1258345080" sldId="346"/>
            <ac:spMk id="3" creationId="{C3AA1159-A3A5-B2F0-BEE9-C76420491B8A}"/>
          </ac:spMkLst>
        </pc:spChg>
        <pc:graphicFrameChg chg="add mod modGraphic">
          <ac:chgData name="Pranshu Datta" userId="S::n11354631@qut.edu.au::5f6863a3-9794-407b-bd67-a1d1a1e6a1e9" providerId="AD" clId="Web-{BDFFA619-EA56-EE5E-DFB5-BA7D4DE1DB89}" dt="2023-10-23T11:58:22.350" v="1059"/>
          <ac:graphicFrameMkLst>
            <pc:docMk/>
            <pc:sldMk cId="1258345080" sldId="346"/>
            <ac:graphicFrameMk id="4" creationId="{FD3D4C72-1091-1771-FB52-BC7D07121EE5}"/>
          </ac:graphicFrameMkLst>
        </pc:graphicFrameChg>
      </pc:sldChg>
      <pc:sldChg chg="modSp add del replId">
        <pc:chgData name="Pranshu Datta" userId="S::n11354631@qut.edu.au::5f6863a3-9794-407b-bd67-a1d1a1e6a1e9" providerId="AD" clId="Web-{BDFFA619-EA56-EE5E-DFB5-BA7D4DE1DB89}" dt="2023-10-23T12:18:51.832" v="1255"/>
        <pc:sldMkLst>
          <pc:docMk/>
          <pc:sldMk cId="2654105921" sldId="347"/>
        </pc:sldMkLst>
        <pc:spChg chg="mod">
          <ac:chgData name="Pranshu Datta" userId="S::n11354631@qut.edu.au::5f6863a3-9794-407b-bd67-a1d1a1e6a1e9" providerId="AD" clId="Web-{BDFFA619-EA56-EE5E-DFB5-BA7D4DE1DB89}" dt="2023-10-23T10:44:50.394" v="184" actId="20577"/>
          <ac:spMkLst>
            <pc:docMk/>
            <pc:sldMk cId="2654105921" sldId="347"/>
            <ac:spMk id="10" creationId="{E8DE8812-BB9C-4C25-9375-FF3A3613B908}"/>
          </ac:spMkLst>
        </pc:spChg>
        <pc:spChg chg="mod">
          <ac:chgData name="Pranshu Datta" userId="S::n11354631@qut.edu.au::5f6863a3-9794-407b-bd67-a1d1a1e6a1e9" providerId="AD" clId="Web-{BDFFA619-EA56-EE5E-DFB5-BA7D4DE1DB89}" dt="2023-10-23T12:02:46.481" v="1061" actId="20577"/>
          <ac:spMkLst>
            <pc:docMk/>
            <pc:sldMk cId="2654105921" sldId="347"/>
            <ac:spMk id="14" creationId="{2094310E-FF96-4BC3-9BD0-C856081FB5E4}"/>
          </ac:spMkLst>
        </pc:spChg>
      </pc:sldChg>
      <pc:sldChg chg="addSp delSp modSp add replId">
        <pc:chgData name="Pranshu Datta" userId="S::n11354631@qut.edu.au::5f6863a3-9794-407b-bd67-a1d1a1e6a1e9" providerId="AD" clId="Web-{BDFFA619-EA56-EE5E-DFB5-BA7D4DE1DB89}" dt="2023-10-23T12:24:00.730" v="1321" actId="1076"/>
        <pc:sldMkLst>
          <pc:docMk/>
          <pc:sldMk cId="2151004187" sldId="348"/>
        </pc:sldMkLst>
        <pc:spChg chg="mod">
          <ac:chgData name="Pranshu Datta" userId="S::n11354631@qut.edu.au::5f6863a3-9794-407b-bd67-a1d1a1e6a1e9" providerId="AD" clId="Web-{BDFFA619-EA56-EE5E-DFB5-BA7D4DE1DB89}" dt="2023-10-23T12:20:04.802" v="1260" actId="1076"/>
          <ac:spMkLst>
            <pc:docMk/>
            <pc:sldMk cId="2151004187" sldId="348"/>
            <ac:spMk id="2" creationId="{206381AD-4C2B-4745-99B1-0BBCE6131A71}"/>
          </ac:spMkLst>
        </pc:spChg>
        <pc:spChg chg="add del">
          <ac:chgData name="Pranshu Datta" userId="S::n11354631@qut.edu.au::5f6863a3-9794-407b-bd67-a1d1a1e6a1e9" providerId="AD" clId="Web-{BDFFA619-EA56-EE5E-DFB5-BA7D4DE1DB89}" dt="2023-10-23T12:10:01.897" v="1104"/>
          <ac:spMkLst>
            <pc:docMk/>
            <pc:sldMk cId="2151004187" sldId="348"/>
            <ac:spMk id="3" creationId="{C9003EC9-9285-FA81-4F4A-02916D8EEADB}"/>
          </ac:spMkLst>
        </pc:spChg>
        <pc:spChg chg="add del">
          <ac:chgData name="Pranshu Datta" userId="S::n11354631@qut.edu.au::5f6863a3-9794-407b-bd67-a1d1a1e6a1e9" providerId="AD" clId="Web-{BDFFA619-EA56-EE5E-DFB5-BA7D4DE1DB89}" dt="2023-10-23T12:10:15.038" v="1132"/>
          <ac:spMkLst>
            <pc:docMk/>
            <pc:sldMk cId="2151004187" sldId="348"/>
            <ac:spMk id="37" creationId="{76F6A0B8-CB92-29D0-4278-60B58003AB70}"/>
          </ac:spMkLst>
        </pc:spChg>
        <pc:spChg chg="add del">
          <ac:chgData name="Pranshu Datta" userId="S::n11354631@qut.edu.au::5f6863a3-9794-407b-bd67-a1d1a1e6a1e9" providerId="AD" clId="Web-{BDFFA619-EA56-EE5E-DFB5-BA7D4DE1DB89}" dt="2023-10-23T12:10:32.648" v="1136"/>
          <ac:spMkLst>
            <pc:docMk/>
            <pc:sldMk cId="2151004187" sldId="348"/>
            <ac:spMk id="38" creationId="{F3E43D08-9048-E59B-B63F-4E4A8A0E9099}"/>
          </ac:spMkLst>
        </pc:spChg>
        <pc:spChg chg="add del">
          <ac:chgData name="Pranshu Datta" userId="S::n11354631@qut.edu.au::5f6863a3-9794-407b-bd67-a1d1a1e6a1e9" providerId="AD" clId="Web-{BDFFA619-EA56-EE5E-DFB5-BA7D4DE1DB89}" dt="2023-10-23T12:10:29.382" v="1135"/>
          <ac:spMkLst>
            <pc:docMk/>
            <pc:sldMk cId="2151004187" sldId="348"/>
            <ac:spMk id="39" creationId="{794E879F-AB0E-4EDB-74B5-525503958CDA}"/>
          </ac:spMkLst>
        </pc:spChg>
        <pc:spChg chg="add del">
          <ac:chgData name="Pranshu Datta" userId="S::n11354631@qut.edu.au::5f6863a3-9794-407b-bd67-a1d1a1e6a1e9" providerId="AD" clId="Web-{BDFFA619-EA56-EE5E-DFB5-BA7D4DE1DB89}" dt="2023-10-23T12:10:49.492" v="1139"/>
          <ac:spMkLst>
            <pc:docMk/>
            <pc:sldMk cId="2151004187" sldId="348"/>
            <ac:spMk id="40" creationId="{C5E3E19E-27E3-A7F5-1252-CA9CFA050E51}"/>
          </ac:spMkLst>
        </pc:spChg>
        <pc:spChg chg="add del">
          <ac:chgData name="Pranshu Datta" userId="S::n11354631@qut.edu.au::5f6863a3-9794-407b-bd67-a1d1a1e6a1e9" providerId="AD" clId="Web-{BDFFA619-EA56-EE5E-DFB5-BA7D4DE1DB89}" dt="2023-10-23T12:11:19.369" v="1142"/>
          <ac:spMkLst>
            <pc:docMk/>
            <pc:sldMk cId="2151004187" sldId="348"/>
            <ac:spMk id="41" creationId="{F6B659B6-D153-1CC4-B2EC-CD1E8663CDC1}"/>
          </ac:spMkLst>
        </pc:spChg>
        <pc:spChg chg="add mod">
          <ac:chgData name="Pranshu Datta" userId="S::n11354631@qut.edu.au::5f6863a3-9794-407b-bd67-a1d1a1e6a1e9" providerId="AD" clId="Web-{BDFFA619-EA56-EE5E-DFB5-BA7D4DE1DB89}" dt="2023-10-23T12:23:21.072" v="1311" actId="1076"/>
          <ac:spMkLst>
            <pc:docMk/>
            <pc:sldMk cId="2151004187" sldId="348"/>
            <ac:spMk id="42" creationId="{29B8F8AB-7366-F521-A6F0-8709FEC919D1}"/>
          </ac:spMkLst>
        </pc:spChg>
        <pc:spChg chg="add mod">
          <ac:chgData name="Pranshu Datta" userId="S::n11354631@qut.edu.au::5f6863a3-9794-407b-bd67-a1d1a1e6a1e9" providerId="AD" clId="Web-{BDFFA619-EA56-EE5E-DFB5-BA7D4DE1DB89}" dt="2023-10-23T12:23:21.088" v="1312" actId="1076"/>
          <ac:spMkLst>
            <pc:docMk/>
            <pc:sldMk cId="2151004187" sldId="348"/>
            <ac:spMk id="43" creationId="{A00A198E-3D61-5EB8-CB60-64F0C529483B}"/>
          </ac:spMkLst>
        </pc:spChg>
        <pc:spChg chg="add mod">
          <ac:chgData name="Pranshu Datta" userId="S::n11354631@qut.edu.au::5f6863a3-9794-407b-bd67-a1d1a1e6a1e9" providerId="AD" clId="Web-{BDFFA619-EA56-EE5E-DFB5-BA7D4DE1DB89}" dt="2023-10-23T12:20:18.928" v="1273" actId="1076"/>
          <ac:spMkLst>
            <pc:docMk/>
            <pc:sldMk cId="2151004187" sldId="348"/>
            <ac:spMk id="46" creationId="{C1127976-1DCE-612D-DD5F-F7B97C3946B0}"/>
          </ac:spMkLst>
        </pc:spChg>
        <pc:spChg chg="add mod">
          <ac:chgData name="Pranshu Datta" userId="S::n11354631@qut.edu.au::5f6863a3-9794-407b-bd67-a1d1a1e6a1e9" providerId="AD" clId="Web-{BDFFA619-EA56-EE5E-DFB5-BA7D4DE1DB89}" dt="2023-10-23T12:20:18.959" v="1274" actId="1076"/>
          <ac:spMkLst>
            <pc:docMk/>
            <pc:sldMk cId="2151004187" sldId="348"/>
            <ac:spMk id="48" creationId="{F62854D7-D2B9-8A7D-C17F-8102DD75860B}"/>
          </ac:spMkLst>
        </pc:spChg>
        <pc:spChg chg="mod">
          <ac:chgData name="Pranshu Datta" userId="S::n11354631@qut.edu.au::5f6863a3-9794-407b-bd67-a1d1a1e6a1e9" providerId="AD" clId="Web-{BDFFA619-EA56-EE5E-DFB5-BA7D4DE1DB89}" dt="2023-10-23T12:23:41.307" v="1313" actId="1076"/>
          <ac:spMkLst>
            <pc:docMk/>
            <pc:sldMk cId="2151004187" sldId="348"/>
            <ac:spMk id="52" creationId="{BE4B60D3-C6B2-44D3-A410-23294668537F}"/>
          </ac:spMkLst>
        </pc:spChg>
        <pc:spChg chg="mod">
          <ac:chgData name="Pranshu Datta" userId="S::n11354631@qut.edu.au::5f6863a3-9794-407b-bd67-a1d1a1e6a1e9" providerId="AD" clId="Web-{BDFFA619-EA56-EE5E-DFB5-BA7D4DE1DB89}" dt="2023-10-23T12:22:23.462" v="1299" actId="14100"/>
          <ac:spMkLst>
            <pc:docMk/>
            <pc:sldMk cId="2151004187" sldId="348"/>
            <ac:spMk id="53" creationId="{EAFD8E24-477B-475E-90A9-E7AA5A8681B3}"/>
          </ac:spMkLst>
        </pc:spChg>
        <pc:spChg chg="add del mod">
          <ac:chgData name="Pranshu Datta" userId="S::n11354631@qut.edu.au::5f6863a3-9794-407b-bd67-a1d1a1e6a1e9" providerId="AD" clId="Web-{BDFFA619-EA56-EE5E-DFB5-BA7D4DE1DB89}" dt="2023-10-23T12:17:53.737" v="1240"/>
          <ac:spMkLst>
            <pc:docMk/>
            <pc:sldMk cId="2151004187" sldId="348"/>
            <ac:spMk id="54" creationId="{985CB46D-B6FD-49BE-9B5D-0D17866B9448}"/>
          </ac:spMkLst>
        </pc:spChg>
        <pc:spChg chg="mod">
          <ac:chgData name="Pranshu Datta" userId="S::n11354631@qut.edu.au::5f6863a3-9794-407b-bd67-a1d1a1e6a1e9" providerId="AD" clId="Web-{BDFFA619-EA56-EE5E-DFB5-BA7D4DE1DB89}" dt="2023-10-23T12:24:00.667" v="1318" actId="1076"/>
          <ac:spMkLst>
            <pc:docMk/>
            <pc:sldMk cId="2151004187" sldId="348"/>
            <ac:spMk id="55" creationId="{07903ECA-C83B-43A2-9D0A-170938FDD98A}"/>
          </ac:spMkLst>
        </pc:spChg>
        <pc:spChg chg="mod">
          <ac:chgData name="Pranshu Datta" userId="S::n11354631@qut.edu.au::5f6863a3-9794-407b-bd67-a1d1a1e6a1e9" providerId="AD" clId="Web-{BDFFA619-EA56-EE5E-DFB5-BA7D4DE1DB89}" dt="2023-10-23T12:23:08.385" v="1307" actId="1076"/>
          <ac:spMkLst>
            <pc:docMk/>
            <pc:sldMk cId="2151004187" sldId="348"/>
            <ac:spMk id="57" creationId="{88EA6006-8C84-4CD7-B33E-9F9643B24A2D}"/>
          </ac:spMkLst>
        </pc:spChg>
        <pc:spChg chg="mod">
          <ac:chgData name="Pranshu Datta" userId="S::n11354631@qut.edu.au::5f6863a3-9794-407b-bd67-a1d1a1e6a1e9" providerId="AD" clId="Web-{BDFFA619-EA56-EE5E-DFB5-BA7D4DE1DB89}" dt="2023-10-23T12:22:52.744" v="1306" actId="14100"/>
          <ac:spMkLst>
            <pc:docMk/>
            <pc:sldMk cId="2151004187" sldId="348"/>
            <ac:spMk id="58" creationId="{06937D6B-0F6C-49C8-BA46-1FCAF2288CD9}"/>
          </ac:spMkLst>
        </pc:spChg>
        <pc:spChg chg="del mod">
          <ac:chgData name="Pranshu Datta" userId="S::n11354631@qut.edu.au::5f6863a3-9794-407b-bd67-a1d1a1e6a1e9" providerId="AD" clId="Web-{BDFFA619-EA56-EE5E-DFB5-BA7D4DE1DB89}" dt="2023-10-23T12:14:49.139" v="1186"/>
          <ac:spMkLst>
            <pc:docMk/>
            <pc:sldMk cId="2151004187" sldId="348"/>
            <ac:spMk id="59" creationId="{88BD8D44-C67B-452E-85BA-D90C04978951}"/>
          </ac:spMkLst>
        </pc:spChg>
        <pc:spChg chg="mod">
          <ac:chgData name="Pranshu Datta" userId="S::n11354631@qut.edu.au::5f6863a3-9794-407b-bd67-a1d1a1e6a1e9" providerId="AD" clId="Web-{BDFFA619-EA56-EE5E-DFB5-BA7D4DE1DB89}" dt="2023-10-23T12:21:10.320" v="1284" actId="20577"/>
          <ac:spMkLst>
            <pc:docMk/>
            <pc:sldMk cId="2151004187" sldId="348"/>
            <ac:spMk id="61" creationId="{E9B466AC-7F5C-43F9-B010-5FA6F556E030}"/>
          </ac:spMkLst>
        </pc:spChg>
        <pc:spChg chg="mod">
          <ac:chgData name="Pranshu Datta" userId="S::n11354631@qut.edu.au::5f6863a3-9794-407b-bd67-a1d1a1e6a1e9" providerId="AD" clId="Web-{BDFFA619-EA56-EE5E-DFB5-BA7D4DE1DB89}" dt="2023-10-23T12:21:51.461" v="1292" actId="14100"/>
          <ac:spMkLst>
            <pc:docMk/>
            <pc:sldMk cId="2151004187" sldId="348"/>
            <ac:spMk id="62" creationId="{838A6CFE-6509-419D-92F4-2D25BFE9CF9E}"/>
          </ac:spMkLst>
        </pc:spChg>
        <pc:spChg chg="del mod">
          <ac:chgData name="Pranshu Datta" userId="S::n11354631@qut.edu.au::5f6863a3-9794-407b-bd67-a1d1a1e6a1e9" providerId="AD" clId="Web-{BDFFA619-EA56-EE5E-DFB5-BA7D4DE1DB89}" dt="2023-10-23T12:15:49.656" v="1207"/>
          <ac:spMkLst>
            <pc:docMk/>
            <pc:sldMk cId="2151004187" sldId="348"/>
            <ac:spMk id="63" creationId="{CB2B4693-2283-4EE0-BD03-188B3B8B2929}"/>
          </ac:spMkLst>
        </pc:spChg>
        <pc:spChg chg="mod">
          <ac:chgData name="Pranshu Datta" userId="S::n11354631@qut.edu.au::5f6863a3-9794-407b-bd67-a1d1a1e6a1e9" providerId="AD" clId="Web-{BDFFA619-EA56-EE5E-DFB5-BA7D4DE1DB89}" dt="2023-10-23T12:21:31.398" v="1288" actId="20577"/>
          <ac:spMkLst>
            <pc:docMk/>
            <pc:sldMk cId="2151004187" sldId="348"/>
            <ac:spMk id="65" creationId="{679A3EF3-85D9-4D2C-AB49-B25F40B969A0}"/>
          </ac:spMkLst>
        </pc:spChg>
        <pc:spChg chg="mod">
          <ac:chgData name="Pranshu Datta" userId="S::n11354631@qut.edu.au::5f6863a3-9794-407b-bd67-a1d1a1e6a1e9" providerId="AD" clId="Web-{BDFFA619-EA56-EE5E-DFB5-BA7D4DE1DB89}" dt="2023-10-23T12:21:46.555" v="1291" actId="14100"/>
          <ac:spMkLst>
            <pc:docMk/>
            <pc:sldMk cId="2151004187" sldId="348"/>
            <ac:spMk id="66" creationId="{9FA38F00-AA11-4B8D-85A2-77FB19795AD1}"/>
          </ac:spMkLst>
        </pc:spChg>
        <pc:spChg chg="mod">
          <ac:chgData name="Pranshu Datta" userId="S::n11354631@qut.edu.au::5f6863a3-9794-407b-bd67-a1d1a1e6a1e9" providerId="AD" clId="Web-{BDFFA619-EA56-EE5E-DFB5-BA7D4DE1DB89}" dt="2023-10-23T12:20:18.771" v="1267" actId="1076"/>
          <ac:spMkLst>
            <pc:docMk/>
            <pc:sldMk cId="2151004187" sldId="348"/>
            <ac:spMk id="67" creationId="{699239A2-10A8-4474-A5AD-8B179085AEB1}"/>
          </ac:spMkLst>
        </pc:spChg>
        <pc:spChg chg="mod">
          <ac:chgData name="Pranshu Datta" userId="S::n11354631@qut.edu.au::5f6863a3-9794-407b-bd67-a1d1a1e6a1e9" providerId="AD" clId="Web-{BDFFA619-EA56-EE5E-DFB5-BA7D4DE1DB89}" dt="2023-10-23T12:20:18.803" v="1268" actId="1076"/>
          <ac:spMkLst>
            <pc:docMk/>
            <pc:sldMk cId="2151004187" sldId="348"/>
            <ac:spMk id="68" creationId="{0AF357DB-9AD1-452D-9F8E-2C50A7500C3F}"/>
          </ac:spMkLst>
        </pc:spChg>
        <pc:spChg chg="mod">
          <ac:chgData name="Pranshu Datta" userId="S::n11354631@qut.edu.au::5f6863a3-9794-407b-bd67-a1d1a1e6a1e9" providerId="AD" clId="Web-{BDFFA619-EA56-EE5E-DFB5-BA7D4DE1DB89}" dt="2023-10-23T12:23:21.041" v="1310" actId="1076"/>
          <ac:spMkLst>
            <pc:docMk/>
            <pc:sldMk cId="2151004187" sldId="348"/>
            <ac:spMk id="69" creationId="{CA131C45-6B4E-4B55-915B-BDB5E74C971D}"/>
          </ac:spMkLst>
        </pc:spChg>
        <pc:spChg chg="mod">
          <ac:chgData name="Pranshu Datta" userId="S::n11354631@qut.edu.au::5f6863a3-9794-407b-bd67-a1d1a1e6a1e9" providerId="AD" clId="Web-{BDFFA619-EA56-EE5E-DFB5-BA7D4DE1DB89}" dt="2023-10-23T12:20:18.850" v="1270" actId="1076"/>
          <ac:spMkLst>
            <pc:docMk/>
            <pc:sldMk cId="2151004187" sldId="348"/>
            <ac:spMk id="70" creationId="{8F02FCBE-6E20-426C-9A4F-A547962F557B}"/>
          </ac:spMkLst>
        </pc:spChg>
        <pc:spChg chg="add mod">
          <ac:chgData name="Pranshu Datta" userId="S::n11354631@qut.edu.au::5f6863a3-9794-407b-bd67-a1d1a1e6a1e9" providerId="AD" clId="Web-{BDFFA619-EA56-EE5E-DFB5-BA7D4DE1DB89}" dt="2023-10-23T12:24:00.683" v="1319" actId="1076"/>
          <ac:spMkLst>
            <pc:docMk/>
            <pc:sldMk cId="2151004187" sldId="348"/>
            <ac:spMk id="71" creationId="{C39DB2B6-7A7A-7F32-FA04-3FECB5EEA463}"/>
          </ac:spMkLst>
        </pc:spChg>
        <pc:spChg chg="add mod">
          <ac:chgData name="Pranshu Datta" userId="S::n11354631@qut.edu.au::5f6863a3-9794-407b-bd67-a1d1a1e6a1e9" providerId="AD" clId="Web-{BDFFA619-EA56-EE5E-DFB5-BA7D4DE1DB89}" dt="2023-10-23T12:24:00.714" v="1320" actId="1076"/>
          <ac:spMkLst>
            <pc:docMk/>
            <pc:sldMk cId="2151004187" sldId="348"/>
            <ac:spMk id="72" creationId="{F88D229B-CF8A-87C9-B29F-3D7742151F92}"/>
          </ac:spMkLst>
        </pc:spChg>
        <pc:spChg chg="add mod">
          <ac:chgData name="Pranshu Datta" userId="S::n11354631@qut.edu.au::5f6863a3-9794-407b-bd67-a1d1a1e6a1e9" providerId="AD" clId="Web-{BDFFA619-EA56-EE5E-DFB5-BA7D4DE1DB89}" dt="2023-10-23T12:24:00.730" v="1321" actId="1076"/>
          <ac:spMkLst>
            <pc:docMk/>
            <pc:sldMk cId="2151004187" sldId="348"/>
            <ac:spMk id="73" creationId="{836A264E-9E53-0D9C-55B4-FDF6956FAEFE}"/>
          </ac:spMkLst>
        </pc:spChg>
        <pc:grpChg chg="mod">
          <ac:chgData name="Pranshu Datta" userId="S::n11354631@qut.edu.au::5f6863a3-9794-407b-bd67-a1d1a1e6a1e9" providerId="AD" clId="Web-{BDFFA619-EA56-EE5E-DFB5-BA7D4DE1DB89}" dt="2023-10-23T12:23:12.432" v="1309" actId="1076"/>
          <ac:grpSpMkLst>
            <pc:docMk/>
            <pc:sldMk cId="2151004187" sldId="348"/>
            <ac:grpSpMk id="50" creationId="{C6D500F6-22BD-4EA6-B66E-A916B754B334}"/>
          </ac:grpSpMkLst>
        </pc:grpChg>
        <pc:grpChg chg="mod">
          <ac:chgData name="Pranshu Datta" userId="S::n11354631@qut.edu.au::5f6863a3-9794-407b-bd67-a1d1a1e6a1e9" providerId="AD" clId="Web-{BDFFA619-EA56-EE5E-DFB5-BA7D4DE1DB89}" dt="2023-10-23T12:20:18.631" v="1262" actId="1076"/>
          <ac:grpSpMkLst>
            <pc:docMk/>
            <pc:sldMk cId="2151004187" sldId="348"/>
            <ac:grpSpMk id="51" creationId="{F0125FC8-F41B-449A-8F17-CB93E2DF1EE5}"/>
          </ac:grpSpMkLst>
        </pc:grpChg>
        <pc:grpChg chg="mod">
          <ac:chgData name="Pranshu Datta" userId="S::n11354631@qut.edu.au::5f6863a3-9794-407b-bd67-a1d1a1e6a1e9" providerId="AD" clId="Web-{BDFFA619-EA56-EE5E-DFB5-BA7D4DE1DB89}" dt="2023-10-23T12:22:43.353" v="1305" actId="1076"/>
          <ac:grpSpMkLst>
            <pc:docMk/>
            <pc:sldMk cId="2151004187" sldId="348"/>
            <ac:grpSpMk id="56" creationId="{6A4AF117-8341-43E2-BD1F-A42E35AC3DEB}"/>
          </ac:grpSpMkLst>
        </pc:grpChg>
        <pc:grpChg chg="mod">
          <ac:chgData name="Pranshu Datta" userId="S::n11354631@qut.edu.au::5f6863a3-9794-407b-bd67-a1d1a1e6a1e9" providerId="AD" clId="Web-{BDFFA619-EA56-EE5E-DFB5-BA7D4DE1DB89}" dt="2023-10-23T12:20:18.709" v="1265" actId="1076"/>
          <ac:grpSpMkLst>
            <pc:docMk/>
            <pc:sldMk cId="2151004187" sldId="348"/>
            <ac:grpSpMk id="60" creationId="{1BD9196D-CA50-42F4-B5B9-42A7A9115D04}"/>
          </ac:grpSpMkLst>
        </pc:grpChg>
        <pc:grpChg chg="mod">
          <ac:chgData name="Pranshu Datta" userId="S::n11354631@qut.edu.au::5f6863a3-9794-407b-bd67-a1d1a1e6a1e9" providerId="AD" clId="Web-{BDFFA619-EA56-EE5E-DFB5-BA7D4DE1DB89}" dt="2023-10-23T12:20:18.756" v="1266" actId="1076"/>
          <ac:grpSpMkLst>
            <pc:docMk/>
            <pc:sldMk cId="2151004187" sldId="348"/>
            <ac:grpSpMk id="64" creationId="{2C9BE563-0AAB-4F36-93F1-3CFC48E069A9}"/>
          </ac:grpSpMkLst>
        </pc:grpChg>
      </pc:sldChg>
      <pc:sldChg chg="modSp add ord replId">
        <pc:chgData name="Pranshu Datta" userId="S::n11354631@qut.edu.au::5f6863a3-9794-407b-bd67-a1d1a1e6a1e9" providerId="AD" clId="Web-{BDFFA619-EA56-EE5E-DFB5-BA7D4DE1DB89}" dt="2023-10-23T13:05:18.586" v="1711" actId="20577"/>
        <pc:sldMkLst>
          <pc:docMk/>
          <pc:sldMk cId="1886127133" sldId="349"/>
        </pc:sldMkLst>
        <pc:spChg chg="mod">
          <ac:chgData name="Pranshu Datta" userId="S::n11354631@qut.edu.au::5f6863a3-9794-407b-bd67-a1d1a1e6a1e9" providerId="AD" clId="Web-{BDFFA619-EA56-EE5E-DFB5-BA7D4DE1DB89}" dt="2023-10-23T12:39:37.141" v="1332" actId="20577"/>
          <ac:spMkLst>
            <pc:docMk/>
            <pc:sldMk cId="1886127133" sldId="349"/>
            <ac:spMk id="10" creationId="{E8DE8812-BB9C-4C25-9375-FF3A3613B908}"/>
          </ac:spMkLst>
        </pc:spChg>
        <pc:spChg chg="mod">
          <ac:chgData name="Pranshu Datta" userId="S::n11354631@qut.edu.au::5f6863a3-9794-407b-bd67-a1d1a1e6a1e9" providerId="AD" clId="Web-{BDFFA619-EA56-EE5E-DFB5-BA7D4DE1DB89}" dt="2023-10-23T13:05:18.586" v="1711" actId="20577"/>
          <ac:spMkLst>
            <pc:docMk/>
            <pc:sldMk cId="1886127133" sldId="349"/>
            <ac:spMk id="14" creationId="{2094310E-FF96-4BC3-9BD0-C856081FB5E4}"/>
          </ac:spMkLst>
        </pc:spChg>
      </pc:sldChg>
      <pc:sldChg chg="delSp modSp add replId">
        <pc:chgData name="Pranshu Datta" userId="S::n11354631@qut.edu.au::5f6863a3-9794-407b-bd67-a1d1a1e6a1e9" providerId="AD" clId="Web-{BDFFA619-EA56-EE5E-DFB5-BA7D4DE1DB89}" dt="2023-10-23T13:39:48.450" v="1987" actId="1076"/>
        <pc:sldMkLst>
          <pc:docMk/>
          <pc:sldMk cId="3205705925" sldId="350"/>
        </pc:sldMkLst>
        <pc:spChg chg="mod">
          <ac:chgData name="Pranshu Datta" userId="S::n11354631@qut.edu.au::5f6863a3-9794-407b-bd67-a1d1a1e6a1e9" providerId="AD" clId="Web-{BDFFA619-EA56-EE5E-DFB5-BA7D4DE1DB89}" dt="2023-10-23T13:02:34.082" v="1678" actId="20577"/>
          <ac:spMkLst>
            <pc:docMk/>
            <pc:sldMk cId="3205705925" sldId="350"/>
            <ac:spMk id="2" creationId="{206381AD-4C2B-4745-99B1-0BBCE6131A71}"/>
          </ac:spMkLst>
        </pc:spChg>
        <pc:spChg chg="del">
          <ac:chgData name="Pranshu Datta" userId="S::n11354631@qut.edu.au::5f6863a3-9794-407b-bd67-a1d1a1e6a1e9" providerId="AD" clId="Web-{BDFFA619-EA56-EE5E-DFB5-BA7D4DE1DB89}" dt="2023-10-23T13:03:12.005" v="1689"/>
          <ac:spMkLst>
            <pc:docMk/>
            <pc:sldMk cId="3205705925" sldId="350"/>
            <ac:spMk id="7" creationId="{0C365D8F-B51C-4EA5-AE51-77287C3CAC89}"/>
          </ac:spMkLst>
        </pc:spChg>
        <pc:spChg chg="mod">
          <ac:chgData name="Pranshu Datta" userId="S::n11354631@qut.edu.au::5f6863a3-9794-407b-bd67-a1d1a1e6a1e9" providerId="AD" clId="Web-{BDFFA619-EA56-EE5E-DFB5-BA7D4DE1DB89}" dt="2023-10-23T13:39:48.450" v="1987" actId="1076"/>
          <ac:spMkLst>
            <pc:docMk/>
            <pc:sldMk cId="3205705925" sldId="350"/>
            <ac:spMk id="8" creationId="{060F8524-0A4C-4E1C-9513-B1BD35631E5C}"/>
          </ac:spMkLst>
        </pc:spChg>
        <pc:spChg chg="mod">
          <ac:chgData name="Pranshu Datta" userId="S::n11354631@qut.edu.au::5f6863a3-9794-407b-bd67-a1d1a1e6a1e9" providerId="AD" clId="Web-{BDFFA619-EA56-EE5E-DFB5-BA7D4DE1DB89}" dt="2023-10-23T13:37:32.478" v="1981" actId="1076"/>
          <ac:spMkLst>
            <pc:docMk/>
            <pc:sldMk cId="3205705925" sldId="350"/>
            <ac:spMk id="9" creationId="{587CAE00-43F8-43C3-A3AA-0919566D1751}"/>
          </ac:spMkLst>
        </pc:spChg>
        <pc:spChg chg="mod">
          <ac:chgData name="Pranshu Datta" userId="S::n11354631@qut.edu.au::5f6863a3-9794-407b-bd67-a1d1a1e6a1e9" providerId="AD" clId="Web-{BDFFA619-EA56-EE5E-DFB5-BA7D4DE1DB89}" dt="2023-10-23T13:37:32.494" v="1982" actId="1076"/>
          <ac:spMkLst>
            <pc:docMk/>
            <pc:sldMk cId="3205705925" sldId="350"/>
            <ac:spMk id="10" creationId="{43CE5775-A6BE-48EC-9AE3-DD1B8EB71F14}"/>
          </ac:spMkLst>
        </pc:spChg>
        <pc:spChg chg="del">
          <ac:chgData name="Pranshu Datta" userId="S::n11354631@qut.edu.au::5f6863a3-9794-407b-bd67-a1d1a1e6a1e9" providerId="AD" clId="Web-{BDFFA619-EA56-EE5E-DFB5-BA7D4DE1DB89}" dt="2023-10-23T13:03:27.240" v="1691"/>
          <ac:spMkLst>
            <pc:docMk/>
            <pc:sldMk cId="3205705925" sldId="350"/>
            <ac:spMk id="11" creationId="{F0CBB38F-1896-40FA-8156-C3F7EFC2A617}"/>
          </ac:spMkLst>
        </pc:spChg>
        <pc:spChg chg="del">
          <ac:chgData name="Pranshu Datta" userId="S::n11354631@qut.edu.au::5f6863a3-9794-407b-bd67-a1d1a1e6a1e9" providerId="AD" clId="Web-{BDFFA619-EA56-EE5E-DFB5-BA7D4DE1DB89}" dt="2023-10-23T13:03:08.802" v="1688"/>
          <ac:spMkLst>
            <pc:docMk/>
            <pc:sldMk cId="3205705925" sldId="350"/>
            <ac:spMk id="12" creationId="{24B46152-1512-46A0-AED5-FF1369FF6B36}"/>
          </ac:spMkLst>
        </pc:spChg>
        <pc:spChg chg="mod">
          <ac:chgData name="Pranshu Datta" userId="S::n11354631@qut.edu.au::5f6863a3-9794-407b-bd67-a1d1a1e6a1e9" providerId="AD" clId="Web-{BDFFA619-EA56-EE5E-DFB5-BA7D4DE1DB89}" dt="2023-10-23T13:35:18.803" v="1940" actId="14100"/>
          <ac:spMkLst>
            <pc:docMk/>
            <pc:sldMk cId="3205705925" sldId="350"/>
            <ac:spMk id="14" creationId="{C52FABD8-8437-483C-A209-7358C76DD032}"/>
          </ac:spMkLst>
        </pc:spChg>
        <pc:spChg chg="mod">
          <ac:chgData name="Pranshu Datta" userId="S::n11354631@qut.edu.au::5f6863a3-9794-407b-bd67-a1d1a1e6a1e9" providerId="AD" clId="Web-{BDFFA619-EA56-EE5E-DFB5-BA7D4DE1DB89}" dt="2023-10-23T13:31:46.891" v="1915" actId="14100"/>
          <ac:spMkLst>
            <pc:docMk/>
            <pc:sldMk cId="3205705925" sldId="350"/>
            <ac:spMk id="15" creationId="{3FC208D6-BE11-4807-811F-CAEC097A7206}"/>
          </ac:spMkLst>
        </pc:spChg>
        <pc:spChg chg="mod">
          <ac:chgData name="Pranshu Datta" userId="S::n11354631@qut.edu.au::5f6863a3-9794-407b-bd67-a1d1a1e6a1e9" providerId="AD" clId="Web-{BDFFA619-EA56-EE5E-DFB5-BA7D4DE1DB89}" dt="2023-10-23T13:35:18.913" v="1941" actId="14100"/>
          <ac:spMkLst>
            <pc:docMk/>
            <pc:sldMk cId="3205705925" sldId="350"/>
            <ac:spMk id="17" creationId="{E9A56744-058B-4CD2-B945-7DFF205FD76A}"/>
          </ac:spMkLst>
        </pc:spChg>
        <pc:spChg chg="mod">
          <ac:chgData name="Pranshu Datta" userId="S::n11354631@qut.edu.au::5f6863a3-9794-407b-bd67-a1d1a1e6a1e9" providerId="AD" clId="Web-{BDFFA619-EA56-EE5E-DFB5-BA7D4DE1DB89}" dt="2023-10-23T13:35:19.163" v="1942" actId="1076"/>
          <ac:spMkLst>
            <pc:docMk/>
            <pc:sldMk cId="3205705925" sldId="350"/>
            <ac:spMk id="18" creationId="{10CE8A56-B8EA-4DE1-B294-EAB2B1FDEC14}"/>
          </ac:spMkLst>
        </pc:spChg>
        <pc:spChg chg="mod">
          <ac:chgData name="Pranshu Datta" userId="S::n11354631@qut.edu.au::5f6863a3-9794-407b-bd67-a1d1a1e6a1e9" providerId="AD" clId="Web-{BDFFA619-EA56-EE5E-DFB5-BA7D4DE1DB89}" dt="2023-10-23T13:36:52.196" v="1959" actId="1076"/>
          <ac:spMkLst>
            <pc:docMk/>
            <pc:sldMk cId="3205705925" sldId="350"/>
            <ac:spMk id="20" creationId="{A1637843-EC4F-4850-8DCD-76D9B5A7614B}"/>
          </ac:spMkLst>
        </pc:spChg>
        <pc:spChg chg="mod">
          <ac:chgData name="Pranshu Datta" userId="S::n11354631@qut.edu.au::5f6863a3-9794-407b-bd67-a1d1a1e6a1e9" providerId="AD" clId="Web-{BDFFA619-EA56-EE5E-DFB5-BA7D4DE1DB89}" dt="2023-10-23T13:39:09.918" v="1985" actId="1076"/>
          <ac:spMkLst>
            <pc:docMk/>
            <pc:sldMk cId="3205705925" sldId="350"/>
            <ac:spMk id="21" creationId="{05AB37D3-FFD6-4670-A108-58560521A2FC}"/>
          </ac:spMkLst>
        </pc:spChg>
        <pc:spChg chg="del">
          <ac:chgData name="Pranshu Datta" userId="S::n11354631@qut.edu.au::5f6863a3-9794-407b-bd67-a1d1a1e6a1e9" providerId="AD" clId="Web-{BDFFA619-EA56-EE5E-DFB5-BA7D4DE1DB89}" dt="2023-10-23T13:03:08.786" v="1687"/>
          <ac:spMkLst>
            <pc:docMk/>
            <pc:sldMk cId="3205705925" sldId="350"/>
            <ac:spMk id="25" creationId="{D8DEF2B6-DBC3-4F46-962B-1828454156F9}"/>
          </ac:spMkLst>
        </pc:spChg>
        <pc:spChg chg="del">
          <ac:chgData name="Pranshu Datta" userId="S::n11354631@qut.edu.au::5f6863a3-9794-407b-bd67-a1d1a1e6a1e9" providerId="AD" clId="Web-{BDFFA619-EA56-EE5E-DFB5-BA7D4DE1DB89}" dt="2023-10-23T13:03:08.786" v="1686"/>
          <ac:spMkLst>
            <pc:docMk/>
            <pc:sldMk cId="3205705925" sldId="350"/>
            <ac:spMk id="26" creationId="{CAF1752A-9CE8-4D52-BB83-29A27EBEA44F}"/>
          </ac:spMkLst>
        </pc:spChg>
        <pc:spChg chg="del">
          <ac:chgData name="Pranshu Datta" userId="S::n11354631@qut.edu.au::5f6863a3-9794-407b-bd67-a1d1a1e6a1e9" providerId="AD" clId="Web-{BDFFA619-EA56-EE5E-DFB5-BA7D4DE1DB89}" dt="2023-10-23T13:03:08.786" v="1685"/>
          <ac:spMkLst>
            <pc:docMk/>
            <pc:sldMk cId="3205705925" sldId="350"/>
            <ac:spMk id="27" creationId="{5CF8FF07-288F-40E4-BDD3-A9A222BBEAC0}"/>
          </ac:spMkLst>
        </pc:spChg>
        <pc:spChg chg="del">
          <ac:chgData name="Pranshu Datta" userId="S::n11354631@qut.edu.au::5f6863a3-9794-407b-bd67-a1d1a1e6a1e9" providerId="AD" clId="Web-{BDFFA619-EA56-EE5E-DFB5-BA7D4DE1DB89}" dt="2023-10-23T13:03:08.786" v="1684"/>
          <ac:spMkLst>
            <pc:docMk/>
            <pc:sldMk cId="3205705925" sldId="350"/>
            <ac:spMk id="28" creationId="{62280B5C-AB49-4696-8C67-E38EC738001F}"/>
          </ac:spMkLst>
        </pc:spChg>
        <pc:spChg chg="del">
          <ac:chgData name="Pranshu Datta" userId="S::n11354631@qut.edu.au::5f6863a3-9794-407b-bd67-a1d1a1e6a1e9" providerId="AD" clId="Web-{BDFFA619-EA56-EE5E-DFB5-BA7D4DE1DB89}" dt="2023-10-23T13:03:08.786" v="1683"/>
          <ac:spMkLst>
            <pc:docMk/>
            <pc:sldMk cId="3205705925" sldId="350"/>
            <ac:spMk id="29" creationId="{FEA9DA39-09F0-484A-A419-03A10F52A4EA}"/>
          </ac:spMkLst>
        </pc:spChg>
        <pc:spChg chg="del">
          <ac:chgData name="Pranshu Datta" userId="S::n11354631@qut.edu.au::5f6863a3-9794-407b-bd67-a1d1a1e6a1e9" providerId="AD" clId="Web-{BDFFA619-EA56-EE5E-DFB5-BA7D4DE1DB89}" dt="2023-10-23T13:02:50.051" v="1682"/>
          <ac:spMkLst>
            <pc:docMk/>
            <pc:sldMk cId="3205705925" sldId="350"/>
            <ac:spMk id="30" creationId="{C5AA7F1D-674B-4EC2-B03F-E41B8FAD09C7}"/>
          </ac:spMkLst>
        </pc:spChg>
        <pc:spChg chg="del">
          <ac:chgData name="Pranshu Datta" userId="S::n11354631@qut.edu.au::5f6863a3-9794-407b-bd67-a1d1a1e6a1e9" providerId="AD" clId="Web-{BDFFA619-EA56-EE5E-DFB5-BA7D4DE1DB89}" dt="2023-10-23T13:02:48.583" v="1681"/>
          <ac:spMkLst>
            <pc:docMk/>
            <pc:sldMk cId="3205705925" sldId="350"/>
            <ac:spMk id="31" creationId="{774576A9-AA56-450D-A08A-F5581331D4A6}"/>
          </ac:spMkLst>
        </pc:spChg>
        <pc:spChg chg="del">
          <ac:chgData name="Pranshu Datta" userId="S::n11354631@qut.edu.au::5f6863a3-9794-407b-bd67-a1d1a1e6a1e9" providerId="AD" clId="Web-{BDFFA619-EA56-EE5E-DFB5-BA7D4DE1DB89}" dt="2023-10-23T13:02:43.864" v="1680"/>
          <ac:spMkLst>
            <pc:docMk/>
            <pc:sldMk cId="3205705925" sldId="350"/>
            <ac:spMk id="32" creationId="{848EE227-B84E-4147-ADC4-429ECF2FB05D}"/>
          </ac:spMkLst>
        </pc:spChg>
        <pc:spChg chg="del">
          <ac:chgData name="Pranshu Datta" userId="S::n11354631@qut.edu.au::5f6863a3-9794-407b-bd67-a1d1a1e6a1e9" providerId="AD" clId="Web-{BDFFA619-EA56-EE5E-DFB5-BA7D4DE1DB89}" dt="2023-10-23T13:02:42.114" v="1679"/>
          <ac:spMkLst>
            <pc:docMk/>
            <pc:sldMk cId="3205705925" sldId="350"/>
            <ac:spMk id="33" creationId="{02220264-15C8-413D-9234-EE2BF1C1A730}"/>
          </ac:spMkLst>
        </pc:spChg>
        <pc:grpChg chg="mod">
          <ac:chgData name="Pranshu Datta" userId="S::n11354631@qut.edu.au::5f6863a3-9794-407b-bd67-a1d1a1e6a1e9" providerId="AD" clId="Web-{BDFFA619-EA56-EE5E-DFB5-BA7D4DE1DB89}" dt="2023-10-23T13:37:32.416" v="1978" actId="1076"/>
          <ac:grpSpMkLst>
            <pc:docMk/>
            <pc:sldMk cId="3205705925" sldId="350"/>
            <ac:grpSpMk id="13" creationId="{AAF7DAB2-4D7F-4052-993B-B9E880C8FCB3}"/>
          </ac:grpSpMkLst>
        </pc:grpChg>
        <pc:grpChg chg="mod">
          <ac:chgData name="Pranshu Datta" userId="S::n11354631@qut.edu.au::5f6863a3-9794-407b-bd67-a1d1a1e6a1e9" providerId="AD" clId="Web-{BDFFA619-EA56-EE5E-DFB5-BA7D4DE1DB89}" dt="2023-10-23T13:37:32.447" v="1979" actId="1076"/>
          <ac:grpSpMkLst>
            <pc:docMk/>
            <pc:sldMk cId="3205705925" sldId="350"/>
            <ac:grpSpMk id="16" creationId="{40D3E5F9-202C-473B-9C85-C4BAE0E9A712}"/>
          </ac:grpSpMkLst>
        </pc:grpChg>
        <pc:grpChg chg="mod">
          <ac:chgData name="Pranshu Datta" userId="S::n11354631@qut.edu.au::5f6863a3-9794-407b-bd67-a1d1a1e6a1e9" providerId="AD" clId="Web-{BDFFA619-EA56-EE5E-DFB5-BA7D4DE1DB89}" dt="2023-10-23T13:37:32.556" v="1984" actId="1076"/>
          <ac:grpSpMkLst>
            <pc:docMk/>
            <pc:sldMk cId="3205705925" sldId="350"/>
            <ac:grpSpMk id="19" creationId="{D6F83CEA-F2CB-40FC-BFE8-69F82778871B}"/>
          </ac:grpSpMkLst>
        </pc:grpChg>
        <pc:grpChg chg="del">
          <ac:chgData name="Pranshu Datta" userId="S::n11354631@qut.edu.au::5f6863a3-9794-407b-bd67-a1d1a1e6a1e9" providerId="AD" clId="Web-{BDFFA619-EA56-EE5E-DFB5-BA7D4DE1DB89}" dt="2023-10-23T13:03:27.240" v="1690"/>
          <ac:grpSpMkLst>
            <pc:docMk/>
            <pc:sldMk cId="3205705925" sldId="350"/>
            <ac:grpSpMk id="22" creationId="{7A6494AF-B876-4718-83BE-12821BF6DF24}"/>
          </ac:grpSpMkLst>
        </pc:grpChg>
        <pc:cxnChg chg="mod">
          <ac:chgData name="Pranshu Datta" userId="S::n11354631@qut.edu.au::5f6863a3-9794-407b-bd67-a1d1a1e6a1e9" providerId="AD" clId="Web-{BDFFA619-EA56-EE5E-DFB5-BA7D4DE1DB89}" dt="2023-10-23T13:37:32.369" v="1976" actId="1076"/>
          <ac:cxnSpMkLst>
            <pc:docMk/>
            <pc:sldMk cId="3205705925" sldId="350"/>
            <ac:cxnSpMk id="3" creationId="{D4CEDD89-FB95-4698-A951-8D667DAD61F7}"/>
          </ac:cxnSpMkLst>
        </pc:cxnChg>
        <pc:cxnChg chg="mod">
          <ac:chgData name="Pranshu Datta" userId="S::n11354631@qut.edu.au::5f6863a3-9794-407b-bd67-a1d1a1e6a1e9" providerId="AD" clId="Web-{BDFFA619-EA56-EE5E-DFB5-BA7D4DE1DB89}" dt="2023-10-23T13:37:32.463" v="1980" actId="1076"/>
          <ac:cxnSpMkLst>
            <pc:docMk/>
            <pc:sldMk cId="3205705925" sldId="350"/>
            <ac:cxnSpMk id="4" creationId="{273AC6F6-116D-4971-9838-E43566A33F7B}"/>
          </ac:cxnSpMkLst>
        </pc:cxnChg>
        <pc:cxnChg chg="mod">
          <ac:chgData name="Pranshu Datta" userId="S::n11354631@qut.edu.au::5f6863a3-9794-407b-bd67-a1d1a1e6a1e9" providerId="AD" clId="Web-{BDFFA619-EA56-EE5E-DFB5-BA7D4DE1DB89}" dt="2023-10-23T13:37:32.509" v="1983" actId="1076"/>
          <ac:cxnSpMkLst>
            <pc:docMk/>
            <pc:sldMk cId="3205705925" sldId="350"/>
            <ac:cxnSpMk id="5" creationId="{72A7DE9A-E02E-4428-88E9-F0BCCAB02C1D}"/>
          </ac:cxnSpMkLst>
        </pc:cxnChg>
        <pc:cxnChg chg="del">
          <ac:chgData name="Pranshu Datta" userId="S::n11354631@qut.edu.au::5f6863a3-9794-407b-bd67-a1d1a1e6a1e9" providerId="AD" clId="Web-{BDFFA619-EA56-EE5E-DFB5-BA7D4DE1DB89}" dt="2023-10-23T13:03:27.240" v="1692"/>
          <ac:cxnSpMkLst>
            <pc:docMk/>
            <pc:sldMk cId="3205705925" sldId="350"/>
            <ac:cxnSpMk id="6" creationId="{FB4486CC-CA76-4B10-B129-8499FDEA5FEA}"/>
          </ac:cxnSpMkLst>
        </pc:cxnChg>
      </pc:sldChg>
    </pc:docChg>
  </pc:docChgLst>
  <pc:docChgLst>
    <pc:chgData name="Pranshu Datta" userId="S::n11354631@qut.edu.au::5f6863a3-9794-407b-bd67-a1d1a1e6a1e9" providerId="AD" clId="Web-{A05082E9-E76E-95AA-9C20-9801BB4C346F}"/>
    <pc:docChg chg="modSld">
      <pc:chgData name="Pranshu Datta" userId="S::n11354631@qut.edu.au::5f6863a3-9794-407b-bd67-a1d1a1e6a1e9" providerId="AD" clId="Web-{A05082E9-E76E-95AA-9C20-9801BB4C346F}" dt="2023-10-23T03:25:50.491" v="17" actId="1076"/>
      <pc:docMkLst>
        <pc:docMk/>
      </pc:docMkLst>
      <pc:sldChg chg="addSp delSp modSp">
        <pc:chgData name="Pranshu Datta" userId="S::n11354631@qut.edu.au::5f6863a3-9794-407b-bd67-a1d1a1e6a1e9" providerId="AD" clId="Web-{A05082E9-E76E-95AA-9C20-9801BB4C346F}" dt="2023-10-23T03:25:50.491" v="17" actId="1076"/>
        <pc:sldMkLst>
          <pc:docMk/>
          <pc:sldMk cId="1333573752" sldId="297"/>
        </pc:sldMkLst>
        <pc:picChg chg="add mod">
          <ac:chgData name="Pranshu Datta" userId="S::n11354631@qut.edu.au::5f6863a3-9794-407b-bd67-a1d1a1e6a1e9" providerId="AD" clId="Web-{A05082E9-E76E-95AA-9C20-9801BB4C346F}" dt="2023-10-23T03:25:50.491" v="17" actId="1076"/>
          <ac:picMkLst>
            <pc:docMk/>
            <pc:sldMk cId="1333573752" sldId="297"/>
            <ac:picMk id="3" creationId="{4D0878CA-702C-AC21-15D6-5F0F51768BC9}"/>
          </ac:picMkLst>
        </pc:picChg>
        <pc:picChg chg="add mod">
          <ac:chgData name="Pranshu Datta" userId="S::n11354631@qut.edu.au::5f6863a3-9794-407b-bd67-a1d1a1e6a1e9" providerId="AD" clId="Web-{A05082E9-E76E-95AA-9C20-9801BB4C346F}" dt="2023-10-23T03:25:35.444" v="15" actId="1076"/>
          <ac:picMkLst>
            <pc:docMk/>
            <pc:sldMk cId="1333573752" sldId="297"/>
            <ac:picMk id="4" creationId="{30394126-CBEB-1C5E-343B-AACC627D4834}"/>
          </ac:picMkLst>
        </pc:picChg>
        <pc:picChg chg="del">
          <ac:chgData name="Pranshu Datta" userId="S::n11354631@qut.edu.au::5f6863a3-9794-407b-bd67-a1d1a1e6a1e9" providerId="AD" clId="Web-{A05082E9-E76E-95AA-9C20-9801BB4C346F}" dt="2023-10-23T03:24:23.989" v="3"/>
          <ac:picMkLst>
            <pc:docMk/>
            <pc:sldMk cId="1333573752" sldId="297"/>
            <ac:picMk id="43" creationId="{1CA02393-D760-BE8C-7DAA-BC6E59972B27}"/>
          </ac:picMkLst>
        </pc:picChg>
        <pc:picChg chg="del">
          <ac:chgData name="Pranshu Datta" userId="S::n11354631@qut.edu.au::5f6863a3-9794-407b-bd67-a1d1a1e6a1e9" providerId="AD" clId="Web-{A05082E9-E76E-95AA-9C20-9801BB4C346F}" dt="2023-10-23T03:24:52.427" v="8"/>
          <ac:picMkLst>
            <pc:docMk/>
            <pc:sldMk cId="1333573752" sldId="297"/>
            <ac:picMk id="47" creationId="{062FFEE7-A87E-9935-2859-16D196DF7F58}"/>
          </ac:picMkLst>
        </pc:picChg>
      </pc:sldChg>
    </pc:docChg>
  </pc:docChgLst>
  <pc:docChgLst>
    <pc:chgData name="Si Man Kou" userId="213c805f-53c4-4d57-a110-b78539cb735d" providerId="ADAL" clId="{FF189023-7785-489E-AD6D-B0A70089DA6C}"/>
    <pc:docChg chg="undo custSel addSld modSld sldOrd">
      <pc:chgData name="Si Man Kou" userId="213c805f-53c4-4d57-a110-b78539cb735d" providerId="ADAL" clId="{FF189023-7785-489E-AD6D-B0A70089DA6C}" dt="2023-10-24T06:46:49.647" v="18377" actId="20577"/>
      <pc:docMkLst>
        <pc:docMk/>
      </pc:docMkLst>
      <pc:sldChg chg="addSp delSp modSp mod ord modNotesTx">
        <pc:chgData name="Si Man Kou" userId="213c805f-53c4-4d57-a110-b78539cb735d" providerId="ADAL" clId="{FF189023-7785-489E-AD6D-B0A70089DA6C}" dt="2023-10-23T03:46:20.550" v="4390" actId="1076"/>
        <pc:sldMkLst>
          <pc:docMk/>
          <pc:sldMk cId="1333573752" sldId="297"/>
        </pc:sldMkLst>
        <pc:spChg chg="mod">
          <ac:chgData name="Si Man Kou" userId="213c805f-53c4-4d57-a110-b78539cb735d" providerId="ADAL" clId="{FF189023-7785-489E-AD6D-B0A70089DA6C}" dt="2023-10-23T03:46:20.550" v="4390" actId="1076"/>
          <ac:spMkLst>
            <pc:docMk/>
            <pc:sldMk cId="1333573752" sldId="297"/>
            <ac:spMk id="2" creationId="{206381AD-4C2B-4745-99B1-0BBCE6131A71}"/>
          </ac:spMkLst>
        </pc:spChg>
        <pc:spChg chg="del">
          <ac:chgData name="Si Man Kou" userId="213c805f-53c4-4d57-a110-b78539cb735d" providerId="ADAL" clId="{FF189023-7785-489E-AD6D-B0A70089DA6C}" dt="2023-10-22T23:05:07.824" v="78" actId="478"/>
          <ac:spMkLst>
            <pc:docMk/>
            <pc:sldMk cId="1333573752" sldId="297"/>
            <ac:spMk id="3" creationId="{6BB37D12-4D50-4312-9DD0-EEC955319A88}"/>
          </ac:spMkLst>
        </pc:spChg>
        <pc:spChg chg="del">
          <ac:chgData name="Si Man Kou" userId="213c805f-53c4-4d57-a110-b78539cb735d" providerId="ADAL" clId="{FF189023-7785-489E-AD6D-B0A70089DA6C}" dt="2023-10-22T23:05:07.824" v="78" actId="478"/>
          <ac:spMkLst>
            <pc:docMk/>
            <pc:sldMk cId="1333573752" sldId="297"/>
            <ac:spMk id="7" creationId="{32C3A2BF-F4DE-4CFB-85A8-B5B5CB84E11E}"/>
          </ac:spMkLst>
        </pc:spChg>
        <pc:spChg chg="del">
          <ac:chgData name="Si Man Kou" userId="213c805f-53c4-4d57-a110-b78539cb735d" providerId="ADAL" clId="{FF189023-7785-489E-AD6D-B0A70089DA6C}" dt="2023-10-22T23:05:07.824" v="78" actId="478"/>
          <ac:spMkLst>
            <pc:docMk/>
            <pc:sldMk cId="1333573752" sldId="297"/>
            <ac:spMk id="11" creationId="{9B340655-1F1A-4728-A412-67625345F15A}"/>
          </ac:spMkLst>
        </pc:spChg>
        <pc:spChg chg="del">
          <ac:chgData name="Si Man Kou" userId="213c805f-53c4-4d57-a110-b78539cb735d" providerId="ADAL" clId="{FF189023-7785-489E-AD6D-B0A70089DA6C}" dt="2023-10-22T23:05:07.824" v="78" actId="478"/>
          <ac:spMkLst>
            <pc:docMk/>
            <pc:sldMk cId="1333573752" sldId="297"/>
            <ac:spMk id="15" creationId="{19963E5E-9753-4D12-8A37-A2E5D0BEA858}"/>
          </ac:spMkLst>
        </pc:spChg>
        <pc:spChg chg="del">
          <ac:chgData name="Si Man Kou" userId="213c805f-53c4-4d57-a110-b78539cb735d" providerId="ADAL" clId="{FF189023-7785-489E-AD6D-B0A70089DA6C}" dt="2023-10-22T23:05:07.824" v="78" actId="478"/>
          <ac:spMkLst>
            <pc:docMk/>
            <pc:sldMk cId="1333573752" sldId="297"/>
            <ac:spMk id="22" creationId="{794A1FE5-CFF9-411D-8F37-1D17AAC4C1D4}"/>
          </ac:spMkLst>
        </pc:spChg>
        <pc:spChg chg="del">
          <ac:chgData name="Si Man Kou" userId="213c805f-53c4-4d57-a110-b78539cb735d" providerId="ADAL" clId="{FF189023-7785-489E-AD6D-B0A70089DA6C}" dt="2023-10-22T23:05:07.824" v="78" actId="478"/>
          <ac:spMkLst>
            <pc:docMk/>
            <pc:sldMk cId="1333573752" sldId="297"/>
            <ac:spMk id="26" creationId="{E71F61DD-D574-4B62-B319-8814A0767F07}"/>
          </ac:spMkLst>
        </pc:spChg>
        <pc:spChg chg="del">
          <ac:chgData name="Si Man Kou" userId="213c805f-53c4-4d57-a110-b78539cb735d" providerId="ADAL" clId="{FF189023-7785-489E-AD6D-B0A70089DA6C}" dt="2023-10-22T23:05:07.824" v="78" actId="478"/>
          <ac:spMkLst>
            <pc:docMk/>
            <pc:sldMk cId="1333573752" sldId="297"/>
            <ac:spMk id="30" creationId="{25056E3E-69DB-41BE-9B26-ADCE166814C0}"/>
          </ac:spMkLst>
        </pc:spChg>
        <pc:spChg chg="mod">
          <ac:chgData name="Si Man Kou" userId="213c805f-53c4-4d57-a110-b78539cb735d" providerId="ADAL" clId="{FF189023-7785-489E-AD6D-B0A70089DA6C}" dt="2023-10-22T23:17:18.104" v="209"/>
          <ac:spMkLst>
            <pc:docMk/>
            <pc:sldMk cId="1333573752" sldId="297"/>
            <ac:spMk id="49" creationId="{D2B3EF0A-A4B0-71B4-E195-97FD4E6E42C8}"/>
          </ac:spMkLst>
        </pc:spChg>
        <pc:spChg chg="mod">
          <ac:chgData name="Si Man Kou" userId="213c805f-53c4-4d57-a110-b78539cb735d" providerId="ADAL" clId="{FF189023-7785-489E-AD6D-B0A70089DA6C}" dt="2023-10-22T23:17:18.104" v="209"/>
          <ac:spMkLst>
            <pc:docMk/>
            <pc:sldMk cId="1333573752" sldId="297"/>
            <ac:spMk id="50" creationId="{F4340BD3-EB34-4CAE-462B-414CDF5F05D2}"/>
          </ac:spMkLst>
        </pc:spChg>
        <pc:spChg chg="mod">
          <ac:chgData name="Si Man Kou" userId="213c805f-53c4-4d57-a110-b78539cb735d" providerId="ADAL" clId="{FF189023-7785-489E-AD6D-B0A70089DA6C}" dt="2023-10-23T00:22:03.158" v="2511" actId="20577"/>
          <ac:spMkLst>
            <pc:docMk/>
            <pc:sldMk cId="1333573752" sldId="297"/>
            <ac:spMk id="52" creationId="{3296D4E6-1769-95DD-E92A-5931CA03D69C}"/>
          </ac:spMkLst>
        </pc:spChg>
        <pc:spChg chg="mod">
          <ac:chgData name="Si Man Kou" userId="213c805f-53c4-4d57-a110-b78539cb735d" providerId="ADAL" clId="{FF189023-7785-489E-AD6D-B0A70089DA6C}" dt="2023-10-23T03:21:52.119" v="2942" actId="114"/>
          <ac:spMkLst>
            <pc:docMk/>
            <pc:sldMk cId="1333573752" sldId="297"/>
            <ac:spMk id="53" creationId="{76861FF3-5929-51D3-68D8-BADA615CB8DD}"/>
          </ac:spMkLst>
        </pc:spChg>
        <pc:spChg chg="mod">
          <ac:chgData name="Si Man Kou" userId="213c805f-53c4-4d57-a110-b78539cb735d" providerId="ADAL" clId="{FF189023-7785-489E-AD6D-B0A70089DA6C}" dt="2023-10-22T23:21:10.544" v="346"/>
          <ac:spMkLst>
            <pc:docMk/>
            <pc:sldMk cId="1333573752" sldId="297"/>
            <ac:spMk id="61" creationId="{2586813E-1BC3-7D65-A8B7-1FCE0E47FEDE}"/>
          </ac:spMkLst>
        </pc:spChg>
        <pc:spChg chg="mod">
          <ac:chgData name="Si Man Kou" userId="213c805f-53c4-4d57-a110-b78539cb735d" providerId="ADAL" clId="{FF189023-7785-489E-AD6D-B0A70089DA6C}" dt="2023-10-22T23:21:10.544" v="346"/>
          <ac:spMkLst>
            <pc:docMk/>
            <pc:sldMk cId="1333573752" sldId="297"/>
            <ac:spMk id="62" creationId="{291DD888-65C8-23C0-B6AB-756D65F4CCFE}"/>
          </ac:spMkLst>
        </pc:spChg>
        <pc:spChg chg="del mod topLvl">
          <ac:chgData name="Si Man Kou" userId="213c805f-53c4-4d57-a110-b78539cb735d" providerId="ADAL" clId="{FF189023-7785-489E-AD6D-B0A70089DA6C}" dt="2023-10-22T23:44:46.089" v="862" actId="478"/>
          <ac:spMkLst>
            <pc:docMk/>
            <pc:sldMk cId="1333573752" sldId="297"/>
            <ac:spMk id="76" creationId="{4D280701-FCA2-EA55-AD2B-BFF7B41C5153}"/>
          </ac:spMkLst>
        </pc:spChg>
        <pc:spChg chg="del mod topLvl">
          <ac:chgData name="Si Man Kou" userId="213c805f-53c4-4d57-a110-b78539cb735d" providerId="ADAL" clId="{FF189023-7785-489E-AD6D-B0A70089DA6C}" dt="2023-10-22T23:44:48.538" v="864" actId="478"/>
          <ac:spMkLst>
            <pc:docMk/>
            <pc:sldMk cId="1333573752" sldId="297"/>
            <ac:spMk id="77" creationId="{121C7968-06B8-C3CA-4F96-A9CF17096A5B}"/>
          </ac:spMkLst>
        </pc:spChg>
        <pc:spChg chg="add del mod">
          <ac:chgData name="Si Man Kou" userId="213c805f-53c4-4d57-a110-b78539cb735d" providerId="ADAL" clId="{FF189023-7785-489E-AD6D-B0A70089DA6C}" dt="2023-10-22T23:45:11.918" v="869" actId="478"/>
          <ac:spMkLst>
            <pc:docMk/>
            <pc:sldMk cId="1333573752" sldId="297"/>
            <ac:spMk id="115" creationId="{9E2F386A-C0B9-CCB2-3408-2B861DD1310E}"/>
          </ac:spMkLst>
        </pc:spChg>
        <pc:spChg chg="add del mod">
          <ac:chgData name="Si Man Kou" userId="213c805f-53c4-4d57-a110-b78539cb735d" providerId="ADAL" clId="{FF189023-7785-489E-AD6D-B0A70089DA6C}" dt="2023-10-22T23:47:00.774" v="882"/>
          <ac:spMkLst>
            <pc:docMk/>
            <pc:sldMk cId="1333573752" sldId="297"/>
            <ac:spMk id="123" creationId="{2FDE64A0-83F0-104C-767A-E36AAD13DF9A}"/>
          </ac:spMkLst>
        </pc:spChg>
        <pc:grpChg chg="del">
          <ac:chgData name="Si Man Kou" userId="213c805f-53c4-4d57-a110-b78539cb735d" providerId="ADAL" clId="{FF189023-7785-489E-AD6D-B0A70089DA6C}" dt="2023-10-22T23:05:07.824" v="78" actId="478"/>
          <ac:grpSpMkLst>
            <pc:docMk/>
            <pc:sldMk cId="1333573752" sldId="297"/>
            <ac:grpSpMk id="4" creationId="{B788F15A-711E-46FC-A62D-4C7E534A009E}"/>
          </ac:grpSpMkLst>
        </pc:grpChg>
        <pc:grpChg chg="del">
          <ac:chgData name="Si Man Kou" userId="213c805f-53c4-4d57-a110-b78539cb735d" providerId="ADAL" clId="{FF189023-7785-489E-AD6D-B0A70089DA6C}" dt="2023-10-22T23:05:07.824" v="78" actId="478"/>
          <ac:grpSpMkLst>
            <pc:docMk/>
            <pc:sldMk cId="1333573752" sldId="297"/>
            <ac:grpSpMk id="8" creationId="{D149F4E2-62CE-4F86-8659-6E5FF80BE0B7}"/>
          </ac:grpSpMkLst>
        </pc:grpChg>
        <pc:grpChg chg="del">
          <ac:chgData name="Si Man Kou" userId="213c805f-53c4-4d57-a110-b78539cb735d" providerId="ADAL" clId="{FF189023-7785-489E-AD6D-B0A70089DA6C}" dt="2023-10-22T23:05:07.824" v="78" actId="478"/>
          <ac:grpSpMkLst>
            <pc:docMk/>
            <pc:sldMk cId="1333573752" sldId="297"/>
            <ac:grpSpMk id="12" creationId="{F4BB1BEC-660E-4C6C-8A83-15F993A1A2D9}"/>
          </ac:grpSpMkLst>
        </pc:grpChg>
        <pc:grpChg chg="del">
          <ac:chgData name="Si Man Kou" userId="213c805f-53c4-4d57-a110-b78539cb735d" providerId="ADAL" clId="{FF189023-7785-489E-AD6D-B0A70089DA6C}" dt="2023-10-22T23:05:07.824" v="78" actId="478"/>
          <ac:grpSpMkLst>
            <pc:docMk/>
            <pc:sldMk cId="1333573752" sldId="297"/>
            <ac:grpSpMk id="16" creationId="{B7F67D91-AD21-49F8-BA76-A252D598C1C5}"/>
          </ac:grpSpMkLst>
        </pc:grpChg>
        <pc:grpChg chg="del">
          <ac:chgData name="Si Man Kou" userId="213c805f-53c4-4d57-a110-b78539cb735d" providerId="ADAL" clId="{FF189023-7785-489E-AD6D-B0A70089DA6C}" dt="2023-10-22T23:05:07.824" v="78" actId="478"/>
          <ac:grpSpMkLst>
            <pc:docMk/>
            <pc:sldMk cId="1333573752" sldId="297"/>
            <ac:grpSpMk id="23" creationId="{17ED6690-C56A-4846-B28B-CBD67D840C64}"/>
          </ac:grpSpMkLst>
        </pc:grpChg>
        <pc:grpChg chg="del">
          <ac:chgData name="Si Man Kou" userId="213c805f-53c4-4d57-a110-b78539cb735d" providerId="ADAL" clId="{FF189023-7785-489E-AD6D-B0A70089DA6C}" dt="2023-10-22T23:05:07.824" v="78" actId="478"/>
          <ac:grpSpMkLst>
            <pc:docMk/>
            <pc:sldMk cId="1333573752" sldId="297"/>
            <ac:grpSpMk id="27" creationId="{42388AAF-52D1-4D89-89A0-EE8D5CF9941B}"/>
          </ac:grpSpMkLst>
        </pc:grpChg>
        <pc:grpChg chg="del">
          <ac:chgData name="Si Man Kou" userId="213c805f-53c4-4d57-a110-b78539cb735d" providerId="ADAL" clId="{FF189023-7785-489E-AD6D-B0A70089DA6C}" dt="2023-10-22T23:05:07.824" v="78" actId="478"/>
          <ac:grpSpMkLst>
            <pc:docMk/>
            <pc:sldMk cId="1333573752" sldId="297"/>
            <ac:grpSpMk id="31" creationId="{C53D671C-44FD-4712-A697-BCF287C2926A}"/>
          </ac:grpSpMkLst>
        </pc:grpChg>
        <pc:grpChg chg="del">
          <ac:chgData name="Si Man Kou" userId="213c805f-53c4-4d57-a110-b78539cb735d" providerId="ADAL" clId="{FF189023-7785-489E-AD6D-B0A70089DA6C}" dt="2023-10-22T23:05:07.824" v="78" actId="478"/>
          <ac:grpSpMkLst>
            <pc:docMk/>
            <pc:sldMk cId="1333573752" sldId="297"/>
            <ac:grpSpMk id="38" creationId="{B076399F-A0B2-44CF-BA24-1E84B92B47CF}"/>
          </ac:grpSpMkLst>
        </pc:grpChg>
        <pc:grpChg chg="add del mod">
          <ac:chgData name="Si Man Kou" userId="213c805f-53c4-4d57-a110-b78539cb735d" providerId="ADAL" clId="{FF189023-7785-489E-AD6D-B0A70089DA6C}" dt="2023-10-22T23:17:25.294" v="211" actId="478"/>
          <ac:grpSpMkLst>
            <pc:docMk/>
            <pc:sldMk cId="1333573752" sldId="297"/>
            <ac:grpSpMk id="48" creationId="{46E8A634-3A19-A37F-F004-9059D7980F8F}"/>
          </ac:grpSpMkLst>
        </pc:grpChg>
        <pc:grpChg chg="add mod">
          <ac:chgData name="Si Man Kou" userId="213c805f-53c4-4d57-a110-b78539cb735d" providerId="ADAL" clId="{FF189023-7785-489E-AD6D-B0A70089DA6C}" dt="2023-10-23T00:22:23.128" v="2523" actId="1076"/>
          <ac:grpSpMkLst>
            <pc:docMk/>
            <pc:sldMk cId="1333573752" sldId="297"/>
            <ac:grpSpMk id="51" creationId="{A4615939-B08F-08E1-63D9-7D203069C161}"/>
          </ac:grpSpMkLst>
        </pc:grpChg>
        <pc:grpChg chg="add del mod">
          <ac:chgData name="Si Man Kou" userId="213c805f-53c4-4d57-a110-b78539cb735d" providerId="ADAL" clId="{FF189023-7785-489E-AD6D-B0A70089DA6C}" dt="2023-10-22T23:21:14.408" v="349"/>
          <ac:grpSpMkLst>
            <pc:docMk/>
            <pc:sldMk cId="1333573752" sldId="297"/>
            <ac:grpSpMk id="60" creationId="{8D97E05C-70F9-0DF9-2C08-5FE7CC14581F}"/>
          </ac:grpSpMkLst>
        </pc:grpChg>
        <pc:grpChg chg="add del mod">
          <ac:chgData name="Si Man Kou" userId="213c805f-53c4-4d57-a110-b78539cb735d" providerId="ADAL" clId="{FF189023-7785-489E-AD6D-B0A70089DA6C}" dt="2023-10-22T23:44:46.089" v="862" actId="478"/>
          <ac:grpSpMkLst>
            <pc:docMk/>
            <pc:sldMk cId="1333573752" sldId="297"/>
            <ac:grpSpMk id="75" creationId="{93C65E85-432B-829C-C6F2-AF1F290A7F12}"/>
          </ac:grpSpMkLst>
        </pc:grpChg>
        <pc:graphicFrameChg chg="del">
          <ac:chgData name="Si Man Kou" userId="213c805f-53c4-4d57-a110-b78539cb735d" providerId="ADAL" clId="{FF189023-7785-489E-AD6D-B0A70089DA6C}" dt="2023-10-22T23:05:04.243" v="77" actId="478"/>
          <ac:graphicFrameMkLst>
            <pc:docMk/>
            <pc:sldMk cId="1333573752" sldId="297"/>
            <ac:graphicFrameMk id="41" creationId="{2F090A4F-9540-4D4B-83BE-5F06115B7B93}"/>
          </ac:graphicFrameMkLst>
        </pc:graphicFrameChg>
        <pc:graphicFrameChg chg="add del mod">
          <ac:chgData name="Si Man Kou" userId="213c805f-53c4-4d57-a110-b78539cb735d" providerId="ADAL" clId="{FF189023-7785-489E-AD6D-B0A70089DA6C}" dt="2023-10-22T23:07:01.204" v="99"/>
          <ac:graphicFrameMkLst>
            <pc:docMk/>
            <pc:sldMk cId="1333573752" sldId="297"/>
            <ac:graphicFrameMk id="44" creationId="{9AB35E06-CDFC-6A13-B2B2-19C21E9053E4}"/>
          </ac:graphicFrameMkLst>
        </pc:graphicFrameChg>
        <pc:graphicFrameChg chg="add del mod">
          <ac:chgData name="Si Man Kou" userId="213c805f-53c4-4d57-a110-b78539cb735d" providerId="ADAL" clId="{FF189023-7785-489E-AD6D-B0A70089DA6C}" dt="2023-10-22T23:21:26.861" v="355" actId="478"/>
          <ac:graphicFrameMkLst>
            <pc:docMk/>
            <pc:sldMk cId="1333573752" sldId="297"/>
            <ac:graphicFrameMk id="45" creationId="{82480FD4-5A3A-F8B6-05E3-E36466DF7519}"/>
          </ac:graphicFrameMkLst>
        </pc:graphicFrameChg>
        <pc:graphicFrameChg chg="add del mod">
          <ac:chgData name="Si Man Kou" userId="213c805f-53c4-4d57-a110-b78539cb735d" providerId="ADAL" clId="{FF189023-7785-489E-AD6D-B0A70089DA6C}" dt="2023-10-22T23:23:17.813" v="376"/>
          <ac:graphicFrameMkLst>
            <pc:docMk/>
            <pc:sldMk cId="1333573752" sldId="297"/>
            <ac:graphicFrameMk id="65" creationId="{C62983D3-9208-E257-7E62-121459776A7A}"/>
          </ac:graphicFrameMkLst>
        </pc:graphicFrameChg>
        <pc:graphicFrameChg chg="add mod">
          <ac:chgData name="Si Man Kou" userId="213c805f-53c4-4d57-a110-b78539cb735d" providerId="ADAL" clId="{FF189023-7785-489E-AD6D-B0A70089DA6C}" dt="2023-10-23T03:28:00.315" v="2994" actId="1076"/>
          <ac:graphicFrameMkLst>
            <pc:docMk/>
            <pc:sldMk cId="1333573752" sldId="297"/>
            <ac:graphicFrameMk id="66" creationId="{ACA78F6A-E226-3BF6-AD0F-0F5354B451D8}"/>
          </ac:graphicFrameMkLst>
        </pc:graphicFrameChg>
        <pc:picChg chg="add mod">
          <ac:chgData name="Si Man Kou" userId="213c805f-53c4-4d57-a110-b78539cb735d" providerId="ADAL" clId="{FF189023-7785-489E-AD6D-B0A70089DA6C}" dt="2023-10-22T23:48:42.345" v="1063" actId="1076"/>
          <ac:picMkLst>
            <pc:docMk/>
            <pc:sldMk cId="1333573752" sldId="297"/>
            <ac:picMk id="43" creationId="{1CA02393-D760-BE8C-7DAA-BC6E59972B27}"/>
          </ac:picMkLst>
        </pc:picChg>
        <pc:picChg chg="add mod">
          <ac:chgData name="Si Man Kou" userId="213c805f-53c4-4d57-a110-b78539cb735d" providerId="ADAL" clId="{FF189023-7785-489E-AD6D-B0A70089DA6C}" dt="2023-10-23T00:22:23.128" v="2523" actId="1076"/>
          <ac:picMkLst>
            <pc:docMk/>
            <pc:sldMk cId="1333573752" sldId="297"/>
            <ac:picMk id="47" creationId="{062FFEE7-A87E-9935-2859-16D196DF7F58}"/>
          </ac:picMkLst>
        </pc:picChg>
        <pc:cxnChg chg="del">
          <ac:chgData name="Si Man Kou" userId="213c805f-53c4-4d57-a110-b78539cb735d" providerId="ADAL" clId="{FF189023-7785-489E-AD6D-B0A70089DA6C}" dt="2023-10-22T23:05:07.824" v="78" actId="478"/>
          <ac:cxnSpMkLst>
            <pc:docMk/>
            <pc:sldMk cId="1333573752" sldId="297"/>
            <ac:cxnSpMk id="19" creationId="{E12F5E8B-26F0-429E-862B-16CBA008251C}"/>
          </ac:cxnSpMkLst>
        </pc:cxnChg>
        <pc:cxnChg chg="del">
          <ac:chgData name="Si Man Kou" userId="213c805f-53c4-4d57-a110-b78539cb735d" providerId="ADAL" clId="{FF189023-7785-489E-AD6D-B0A70089DA6C}" dt="2023-10-22T23:05:07.824" v="78" actId="478"/>
          <ac:cxnSpMkLst>
            <pc:docMk/>
            <pc:sldMk cId="1333573752" sldId="297"/>
            <ac:cxnSpMk id="20" creationId="{7FA1E60C-7F26-4C11-9673-5CEEAA69D427}"/>
          </ac:cxnSpMkLst>
        </pc:cxnChg>
        <pc:cxnChg chg="del">
          <ac:chgData name="Si Man Kou" userId="213c805f-53c4-4d57-a110-b78539cb735d" providerId="ADAL" clId="{FF189023-7785-489E-AD6D-B0A70089DA6C}" dt="2023-10-22T23:05:07.824" v="78" actId="478"/>
          <ac:cxnSpMkLst>
            <pc:docMk/>
            <pc:sldMk cId="1333573752" sldId="297"/>
            <ac:cxnSpMk id="21" creationId="{2A0DEA1E-EF28-4384-8014-D3679E8F2565}"/>
          </ac:cxnSpMkLst>
        </pc:cxnChg>
        <pc:cxnChg chg="del">
          <ac:chgData name="Si Man Kou" userId="213c805f-53c4-4d57-a110-b78539cb735d" providerId="ADAL" clId="{FF189023-7785-489E-AD6D-B0A70089DA6C}" dt="2023-10-22T23:05:07.824" v="78" actId="478"/>
          <ac:cxnSpMkLst>
            <pc:docMk/>
            <pc:sldMk cId="1333573752" sldId="297"/>
            <ac:cxnSpMk id="34" creationId="{E7881219-79B3-457F-A522-E2CFB24DE194}"/>
          </ac:cxnSpMkLst>
        </pc:cxnChg>
        <pc:cxnChg chg="del">
          <ac:chgData name="Si Man Kou" userId="213c805f-53c4-4d57-a110-b78539cb735d" providerId="ADAL" clId="{FF189023-7785-489E-AD6D-B0A70089DA6C}" dt="2023-10-22T23:05:07.824" v="78" actId="478"/>
          <ac:cxnSpMkLst>
            <pc:docMk/>
            <pc:sldMk cId="1333573752" sldId="297"/>
            <ac:cxnSpMk id="35" creationId="{C5AFD982-1594-4A16-91CB-1BEE948B58AE}"/>
          </ac:cxnSpMkLst>
        </pc:cxnChg>
        <pc:cxnChg chg="del">
          <ac:chgData name="Si Man Kou" userId="213c805f-53c4-4d57-a110-b78539cb735d" providerId="ADAL" clId="{FF189023-7785-489E-AD6D-B0A70089DA6C}" dt="2023-10-22T23:05:07.824" v="78" actId="478"/>
          <ac:cxnSpMkLst>
            <pc:docMk/>
            <pc:sldMk cId="1333573752" sldId="297"/>
            <ac:cxnSpMk id="36" creationId="{50E171E2-FA25-4833-83F0-49F88B265B7A}"/>
          </ac:cxnSpMkLst>
        </pc:cxnChg>
        <pc:cxnChg chg="del">
          <ac:chgData name="Si Man Kou" userId="213c805f-53c4-4d57-a110-b78539cb735d" providerId="ADAL" clId="{FF189023-7785-489E-AD6D-B0A70089DA6C}" dt="2023-10-22T23:05:07.824" v="78" actId="478"/>
          <ac:cxnSpMkLst>
            <pc:docMk/>
            <pc:sldMk cId="1333573752" sldId="297"/>
            <ac:cxnSpMk id="37" creationId="{37DB70A6-5E39-4998-835B-25141D78D412}"/>
          </ac:cxnSpMkLst>
        </pc:cxnChg>
        <pc:cxnChg chg="add del mod">
          <ac:chgData name="Si Man Kou" userId="213c805f-53c4-4d57-a110-b78539cb735d" providerId="ADAL" clId="{FF189023-7785-489E-AD6D-B0A70089DA6C}" dt="2023-10-22T23:20:27.976" v="342" actId="478"/>
          <ac:cxnSpMkLst>
            <pc:docMk/>
            <pc:sldMk cId="1333573752" sldId="297"/>
            <ac:cxnSpMk id="54" creationId="{16ACA9A5-8844-0E77-AEB2-6F484DC0DC00}"/>
          </ac:cxnSpMkLst>
        </pc:cxnChg>
        <pc:cxnChg chg="add del mod">
          <ac:chgData name="Si Man Kou" userId="213c805f-53c4-4d57-a110-b78539cb735d" providerId="ADAL" clId="{FF189023-7785-489E-AD6D-B0A70089DA6C}" dt="2023-10-22T23:26:58.525" v="419" actId="478"/>
          <ac:cxnSpMkLst>
            <pc:docMk/>
            <pc:sldMk cId="1333573752" sldId="297"/>
            <ac:cxnSpMk id="59" creationId="{32F14223-F3C0-DE0E-E9FB-1CBACF768B0A}"/>
          </ac:cxnSpMkLst>
        </pc:cxnChg>
        <pc:cxnChg chg="add del mod">
          <ac:chgData name="Si Man Kou" userId="213c805f-53c4-4d57-a110-b78539cb735d" providerId="ADAL" clId="{FF189023-7785-489E-AD6D-B0A70089DA6C}" dt="2023-10-22T23:21:14.408" v="349"/>
          <ac:cxnSpMkLst>
            <pc:docMk/>
            <pc:sldMk cId="1333573752" sldId="297"/>
            <ac:cxnSpMk id="63" creationId="{5EF7A047-C01B-661B-6AC6-A1CED8379809}"/>
          </ac:cxnSpMkLst>
        </pc:cxnChg>
        <pc:cxnChg chg="add del mod">
          <ac:chgData name="Si Man Kou" userId="213c805f-53c4-4d57-a110-b78539cb735d" providerId="ADAL" clId="{FF189023-7785-489E-AD6D-B0A70089DA6C}" dt="2023-10-22T23:22:09.110" v="364" actId="478"/>
          <ac:cxnSpMkLst>
            <pc:docMk/>
            <pc:sldMk cId="1333573752" sldId="297"/>
            <ac:cxnSpMk id="64" creationId="{284926C4-6F24-846F-D04D-68B86D01AFBA}"/>
          </ac:cxnSpMkLst>
        </pc:cxnChg>
        <pc:cxnChg chg="add mod">
          <ac:chgData name="Si Man Kou" userId="213c805f-53c4-4d57-a110-b78539cb735d" providerId="ADAL" clId="{FF189023-7785-489E-AD6D-B0A70089DA6C}" dt="2023-10-23T00:22:23.128" v="2523" actId="1076"/>
          <ac:cxnSpMkLst>
            <pc:docMk/>
            <pc:sldMk cId="1333573752" sldId="297"/>
            <ac:cxnSpMk id="67" creationId="{E34DBE98-3B4E-1337-17F2-A5624A8FA62C}"/>
          </ac:cxnSpMkLst>
        </pc:cxnChg>
        <pc:cxnChg chg="add del mod">
          <ac:chgData name="Si Man Kou" userId="213c805f-53c4-4d57-a110-b78539cb735d" providerId="ADAL" clId="{FF189023-7785-489E-AD6D-B0A70089DA6C}" dt="2023-10-22T23:28:10.252" v="433" actId="478"/>
          <ac:cxnSpMkLst>
            <pc:docMk/>
            <pc:sldMk cId="1333573752" sldId="297"/>
            <ac:cxnSpMk id="73" creationId="{91A4700B-A907-8A29-4B43-06816C2E703A}"/>
          </ac:cxnSpMkLst>
        </pc:cxnChg>
        <pc:cxnChg chg="add del mod">
          <ac:chgData name="Si Man Kou" userId="213c805f-53c4-4d57-a110-b78539cb735d" providerId="ADAL" clId="{FF189023-7785-489E-AD6D-B0A70089DA6C}" dt="2023-10-22T23:28:56.782" v="445" actId="478"/>
          <ac:cxnSpMkLst>
            <pc:docMk/>
            <pc:sldMk cId="1333573752" sldId="297"/>
            <ac:cxnSpMk id="78" creationId="{8B9D2488-865F-4A2A-112E-7617B5272FCD}"/>
          </ac:cxnSpMkLst>
        </pc:cxnChg>
        <pc:cxnChg chg="add del mod">
          <ac:chgData name="Si Man Kou" userId="213c805f-53c4-4d57-a110-b78539cb735d" providerId="ADAL" clId="{FF189023-7785-489E-AD6D-B0A70089DA6C}" dt="2023-10-22T23:31:30.468" v="474" actId="478"/>
          <ac:cxnSpMkLst>
            <pc:docMk/>
            <pc:sldMk cId="1333573752" sldId="297"/>
            <ac:cxnSpMk id="87" creationId="{A6B9A2B3-25C7-8615-304F-BC1C03C032A9}"/>
          </ac:cxnSpMkLst>
        </pc:cxnChg>
        <pc:cxnChg chg="add del mod">
          <ac:chgData name="Si Man Kou" userId="213c805f-53c4-4d57-a110-b78539cb735d" providerId="ADAL" clId="{FF189023-7785-489E-AD6D-B0A70089DA6C}" dt="2023-10-22T23:43:42.367" v="861" actId="478"/>
          <ac:cxnSpMkLst>
            <pc:docMk/>
            <pc:sldMk cId="1333573752" sldId="297"/>
            <ac:cxnSpMk id="107" creationId="{83183420-A211-3273-614B-F07EF0E62B90}"/>
          </ac:cxnSpMkLst>
        </pc:cxnChg>
        <pc:cxnChg chg="add mod">
          <ac:chgData name="Si Man Kou" userId="213c805f-53c4-4d57-a110-b78539cb735d" providerId="ADAL" clId="{FF189023-7785-489E-AD6D-B0A70089DA6C}" dt="2023-10-23T03:19:13.395" v="2935" actId="14100"/>
          <ac:cxnSpMkLst>
            <pc:docMk/>
            <pc:sldMk cId="1333573752" sldId="297"/>
            <ac:cxnSpMk id="117" creationId="{FEC19B24-8271-2B1B-FC50-D3E1F9FDE8D1}"/>
          </ac:cxnSpMkLst>
        </pc:cxnChg>
      </pc:sldChg>
      <pc:sldChg chg="modSp mod modAnim modNotesTx">
        <pc:chgData name="Si Man Kou" userId="213c805f-53c4-4d57-a110-b78539cb735d" providerId="ADAL" clId="{FF189023-7785-489E-AD6D-B0A70089DA6C}" dt="2023-10-24T06:46:49.647" v="18377" actId="20577"/>
        <pc:sldMkLst>
          <pc:docMk/>
          <pc:sldMk cId="2497816130" sldId="297"/>
        </pc:sldMkLst>
        <pc:spChg chg="mod">
          <ac:chgData name="Si Man Kou" userId="213c805f-53c4-4d57-a110-b78539cb735d" providerId="ADAL" clId="{FF189023-7785-489E-AD6D-B0A70089DA6C}" dt="2023-10-23T04:30:13.150" v="8954" actId="1076"/>
          <ac:spMkLst>
            <pc:docMk/>
            <pc:sldMk cId="2497816130" sldId="297"/>
            <ac:spMk id="2" creationId="{206381AD-4C2B-4745-99B1-0BBCE6131A71}"/>
          </ac:spMkLst>
        </pc:spChg>
        <pc:spChg chg="mod">
          <ac:chgData name="Si Man Kou" userId="213c805f-53c4-4d57-a110-b78539cb735d" providerId="ADAL" clId="{FF189023-7785-489E-AD6D-B0A70089DA6C}" dt="2023-10-23T04:02:09.454" v="6101" actId="20577"/>
          <ac:spMkLst>
            <pc:docMk/>
            <pc:sldMk cId="2497816130" sldId="297"/>
            <ac:spMk id="52" creationId="{3296D4E6-1769-95DD-E92A-5931CA03D69C}"/>
          </ac:spMkLst>
        </pc:spChg>
        <pc:spChg chg="mod">
          <ac:chgData name="Si Man Kou" userId="213c805f-53c4-4d57-a110-b78539cb735d" providerId="ADAL" clId="{FF189023-7785-489E-AD6D-B0A70089DA6C}" dt="2023-10-23T04:00:58.482" v="5975" actId="255"/>
          <ac:spMkLst>
            <pc:docMk/>
            <pc:sldMk cId="2497816130" sldId="297"/>
            <ac:spMk id="53" creationId="{76861FF3-5929-51D3-68D8-BADA615CB8DD}"/>
          </ac:spMkLst>
        </pc:spChg>
        <pc:grpChg chg="mod">
          <ac:chgData name="Si Man Kou" userId="213c805f-53c4-4d57-a110-b78539cb735d" providerId="ADAL" clId="{FF189023-7785-489E-AD6D-B0A70089DA6C}" dt="2023-10-23T04:01:07.999" v="5980" actId="1076"/>
          <ac:grpSpMkLst>
            <pc:docMk/>
            <pc:sldMk cId="2497816130" sldId="297"/>
            <ac:grpSpMk id="51" creationId="{A4615939-B08F-08E1-63D9-7D203069C161}"/>
          </ac:grpSpMkLst>
        </pc:grpChg>
        <pc:graphicFrameChg chg="mod">
          <ac:chgData name="Si Man Kou" userId="213c805f-53c4-4d57-a110-b78539cb735d" providerId="ADAL" clId="{FF189023-7785-489E-AD6D-B0A70089DA6C}" dt="2023-10-24T05:19:29.968" v="17446" actId="1076"/>
          <ac:graphicFrameMkLst>
            <pc:docMk/>
            <pc:sldMk cId="2497816130" sldId="297"/>
            <ac:graphicFrameMk id="66" creationId="{ACA78F6A-E226-3BF6-AD0F-0F5354B451D8}"/>
          </ac:graphicFrameMkLst>
        </pc:graphicFrameChg>
        <pc:picChg chg="mod">
          <ac:chgData name="Si Man Kou" userId="213c805f-53c4-4d57-a110-b78539cb735d" providerId="ADAL" clId="{FF189023-7785-489E-AD6D-B0A70089DA6C}" dt="2023-10-24T05:19:29.968" v="17446" actId="1076"/>
          <ac:picMkLst>
            <pc:docMk/>
            <pc:sldMk cId="2497816130" sldId="297"/>
            <ac:picMk id="3" creationId="{4D0878CA-702C-AC21-15D6-5F0F51768BC9}"/>
          </ac:picMkLst>
        </pc:picChg>
        <pc:picChg chg="mod">
          <ac:chgData name="Si Man Kou" userId="213c805f-53c4-4d57-a110-b78539cb735d" providerId="ADAL" clId="{FF189023-7785-489E-AD6D-B0A70089DA6C}" dt="2023-10-24T05:19:35.481" v="17447" actId="1076"/>
          <ac:picMkLst>
            <pc:docMk/>
            <pc:sldMk cId="2497816130" sldId="297"/>
            <ac:picMk id="4" creationId="{30394126-CBEB-1C5E-343B-AACC627D4834}"/>
          </ac:picMkLst>
        </pc:picChg>
        <pc:cxnChg chg="mod">
          <ac:chgData name="Si Man Kou" userId="213c805f-53c4-4d57-a110-b78539cb735d" providerId="ADAL" clId="{FF189023-7785-489E-AD6D-B0A70089DA6C}" dt="2023-10-23T04:01:01.044" v="5976" actId="1076"/>
          <ac:cxnSpMkLst>
            <pc:docMk/>
            <pc:sldMk cId="2497816130" sldId="297"/>
            <ac:cxnSpMk id="67" creationId="{E34DBE98-3B4E-1337-17F2-A5624A8FA62C}"/>
          </ac:cxnSpMkLst>
        </pc:cxnChg>
        <pc:cxnChg chg="mod">
          <ac:chgData name="Si Man Kou" userId="213c805f-53c4-4d57-a110-b78539cb735d" providerId="ADAL" clId="{FF189023-7785-489E-AD6D-B0A70089DA6C}" dt="2023-10-23T04:02:08.132" v="6088" actId="20577"/>
          <ac:cxnSpMkLst>
            <pc:docMk/>
            <pc:sldMk cId="2497816130" sldId="297"/>
            <ac:cxnSpMk id="117" creationId="{FEC19B24-8271-2B1B-FC50-D3E1F9FDE8D1}"/>
          </ac:cxnSpMkLst>
        </pc:cxnChg>
      </pc:sldChg>
      <pc:sldChg chg="addSp delSp modSp add mod">
        <pc:chgData name="Si Man Kou" userId="213c805f-53c4-4d57-a110-b78539cb735d" providerId="ADAL" clId="{FF189023-7785-489E-AD6D-B0A70089DA6C}" dt="2023-10-22T23:05:00.013" v="76" actId="478"/>
        <pc:sldMkLst>
          <pc:docMk/>
          <pc:sldMk cId="513153273" sldId="340"/>
        </pc:sldMkLst>
        <pc:spChg chg="del">
          <ac:chgData name="Si Man Kou" userId="213c805f-53c4-4d57-a110-b78539cb735d" providerId="ADAL" clId="{FF189023-7785-489E-AD6D-B0A70089DA6C}" dt="2023-10-22T23:05:00.013" v="76" actId="478"/>
          <ac:spMkLst>
            <pc:docMk/>
            <pc:sldMk cId="513153273" sldId="340"/>
            <ac:spMk id="2" creationId="{206381AD-4C2B-4745-99B1-0BBCE6131A71}"/>
          </ac:spMkLst>
        </pc:spChg>
        <pc:spChg chg="add mod">
          <ac:chgData name="Si Man Kou" userId="213c805f-53c4-4d57-a110-b78539cb735d" providerId="ADAL" clId="{FF189023-7785-489E-AD6D-B0A70089DA6C}" dt="2023-10-22T23:05:00.013" v="76" actId="478"/>
          <ac:spMkLst>
            <pc:docMk/>
            <pc:sldMk cId="513153273" sldId="340"/>
            <ac:spMk id="44" creationId="{1EEEAEA4-B918-9EAF-FB41-8A7A971CB757}"/>
          </ac:spMkLst>
        </pc:spChg>
        <pc:picChg chg="del">
          <ac:chgData name="Si Man Kou" userId="213c805f-53c4-4d57-a110-b78539cb735d" providerId="ADAL" clId="{FF189023-7785-489E-AD6D-B0A70089DA6C}" dt="2023-10-22T23:04:57.483" v="75" actId="478"/>
          <ac:picMkLst>
            <pc:docMk/>
            <pc:sldMk cId="513153273" sldId="340"/>
            <ac:picMk id="43" creationId="{1CA02393-D760-BE8C-7DAA-BC6E59972B27}"/>
          </ac:picMkLst>
        </pc:picChg>
      </pc:sldChg>
      <pc:sldChg chg="addSp delSp modSp mod modAnim modNotesTx">
        <pc:chgData name="Si Man Kou" userId="213c805f-53c4-4d57-a110-b78539cb735d" providerId="ADAL" clId="{FF189023-7785-489E-AD6D-B0A70089DA6C}" dt="2023-10-24T06:06:25.147" v="18092" actId="20577"/>
        <pc:sldMkLst>
          <pc:docMk/>
          <pc:sldMk cId="1371958812" sldId="341"/>
        </pc:sldMkLst>
        <pc:spChg chg="mod">
          <ac:chgData name="Si Man Kou" userId="213c805f-53c4-4d57-a110-b78539cb735d" providerId="ADAL" clId="{FF189023-7785-489E-AD6D-B0A70089DA6C}" dt="2023-10-23T04:20:09.291" v="8624" actId="404"/>
          <ac:spMkLst>
            <pc:docMk/>
            <pc:sldMk cId="1371958812" sldId="341"/>
            <ac:spMk id="10" creationId="{EE2F299E-CD2A-410D-0CC1-8306242AB3E7}"/>
          </ac:spMkLst>
        </pc:spChg>
        <pc:spChg chg="mod">
          <ac:chgData name="Si Man Kou" userId="213c805f-53c4-4d57-a110-b78539cb735d" providerId="ADAL" clId="{FF189023-7785-489E-AD6D-B0A70089DA6C}" dt="2023-10-23T04:11:48.458" v="7298" actId="1076"/>
          <ac:spMkLst>
            <pc:docMk/>
            <pc:sldMk cId="1371958812" sldId="341"/>
            <ac:spMk id="18" creationId="{B24E030C-D35D-6608-5368-4EE92D92E0D8}"/>
          </ac:spMkLst>
        </pc:spChg>
        <pc:spChg chg="mod">
          <ac:chgData name="Si Man Kou" userId="213c805f-53c4-4d57-a110-b78539cb735d" providerId="ADAL" clId="{FF189023-7785-489E-AD6D-B0A70089DA6C}" dt="2023-10-23T21:39:40.649" v="17436" actId="1076"/>
          <ac:spMkLst>
            <pc:docMk/>
            <pc:sldMk cId="1371958812" sldId="341"/>
            <ac:spMk id="19" creationId="{1C565F96-3494-3F37-3E32-F15A17592254}"/>
          </ac:spMkLst>
        </pc:spChg>
        <pc:spChg chg="mod">
          <ac:chgData name="Si Man Kou" userId="213c805f-53c4-4d57-a110-b78539cb735d" providerId="ADAL" clId="{FF189023-7785-489E-AD6D-B0A70089DA6C}" dt="2023-10-23T04:25:59.523" v="8923" actId="1076"/>
          <ac:spMkLst>
            <pc:docMk/>
            <pc:sldMk cId="1371958812" sldId="341"/>
            <ac:spMk id="30" creationId="{D4CE2B20-5547-052B-7D65-9AD6920EA6FC}"/>
          </ac:spMkLst>
        </pc:spChg>
        <pc:spChg chg="mod">
          <ac:chgData name="Si Man Kou" userId="213c805f-53c4-4d57-a110-b78539cb735d" providerId="ADAL" clId="{FF189023-7785-489E-AD6D-B0A70089DA6C}" dt="2023-10-23T04:22:15.240" v="8668" actId="1076"/>
          <ac:spMkLst>
            <pc:docMk/>
            <pc:sldMk cId="1371958812" sldId="341"/>
            <ac:spMk id="31" creationId="{49711161-376C-B50D-337D-B07A034D2CE0}"/>
          </ac:spMkLst>
        </pc:spChg>
        <pc:spChg chg="mod">
          <ac:chgData name="Si Man Kou" userId="213c805f-53c4-4d57-a110-b78539cb735d" providerId="ADAL" clId="{FF189023-7785-489E-AD6D-B0A70089DA6C}" dt="2023-10-23T21:39:31.602" v="17435" actId="20577"/>
          <ac:spMkLst>
            <pc:docMk/>
            <pc:sldMk cId="1371958812" sldId="341"/>
            <ac:spMk id="50" creationId="{E47C4523-77C7-DEDB-81D9-27268142F6D0}"/>
          </ac:spMkLst>
        </pc:spChg>
        <pc:spChg chg="mod">
          <ac:chgData name="Si Man Kou" userId="213c805f-53c4-4d57-a110-b78539cb735d" providerId="ADAL" clId="{FF189023-7785-489E-AD6D-B0A70089DA6C}" dt="2023-10-23T04:23:30.133" v="8673" actId="20578"/>
          <ac:spMkLst>
            <pc:docMk/>
            <pc:sldMk cId="1371958812" sldId="341"/>
            <ac:spMk id="51" creationId="{8A1E364E-7FB3-3AC1-9312-DE7EB16166EC}"/>
          </ac:spMkLst>
        </pc:spChg>
        <pc:spChg chg="mod">
          <ac:chgData name="Si Man Kou" userId="213c805f-53c4-4d57-a110-b78539cb735d" providerId="ADAL" clId="{FF189023-7785-489E-AD6D-B0A70089DA6C}" dt="2023-10-23T04:22:27.675" v="8670" actId="1076"/>
          <ac:spMkLst>
            <pc:docMk/>
            <pc:sldMk cId="1371958812" sldId="341"/>
            <ac:spMk id="59" creationId="{BAEBDF31-A716-B186-8CE0-07A04939C175}"/>
          </ac:spMkLst>
        </pc:spChg>
        <pc:grpChg chg="add mod">
          <ac:chgData name="Si Man Kou" userId="213c805f-53c4-4d57-a110-b78539cb735d" providerId="ADAL" clId="{FF189023-7785-489E-AD6D-B0A70089DA6C}" dt="2023-10-23T04:25:24.636" v="8863" actId="14100"/>
          <ac:grpSpMkLst>
            <pc:docMk/>
            <pc:sldMk cId="1371958812" sldId="341"/>
            <ac:grpSpMk id="17" creationId="{60B275AF-4C61-168A-4040-28440469193A}"/>
          </ac:grpSpMkLst>
        </pc:grpChg>
        <pc:grpChg chg="mod">
          <ac:chgData name="Si Man Kou" userId="213c805f-53c4-4d57-a110-b78539cb735d" providerId="ADAL" clId="{FF189023-7785-489E-AD6D-B0A70089DA6C}" dt="2023-10-23T21:39:42.889" v="17437" actId="1076"/>
          <ac:grpSpMkLst>
            <pc:docMk/>
            <pc:sldMk cId="1371958812" sldId="341"/>
            <ac:grpSpMk id="29" creationId="{B29D2A17-07EE-8AA3-957C-DF245E47F9F8}"/>
          </ac:grpSpMkLst>
        </pc:grpChg>
        <pc:grpChg chg="mod">
          <ac:chgData name="Si Man Kou" userId="213c805f-53c4-4d57-a110-b78539cb735d" providerId="ADAL" clId="{FF189023-7785-489E-AD6D-B0A70089DA6C}" dt="2023-10-23T04:23:48.456" v="8725" actId="14100"/>
          <ac:grpSpMkLst>
            <pc:docMk/>
            <pc:sldMk cId="1371958812" sldId="341"/>
            <ac:grpSpMk id="49" creationId="{4AF1CFEC-57CD-A901-E346-0255EC24D610}"/>
          </ac:grpSpMkLst>
        </pc:grpChg>
        <pc:grpChg chg="mod">
          <ac:chgData name="Si Man Kou" userId="213c805f-53c4-4d57-a110-b78539cb735d" providerId="ADAL" clId="{FF189023-7785-489E-AD6D-B0A70089DA6C}" dt="2023-10-23T04:20:13.550" v="8625" actId="1076"/>
          <ac:grpSpMkLst>
            <pc:docMk/>
            <pc:sldMk cId="1371958812" sldId="341"/>
            <ac:grpSpMk id="60" creationId="{A33A521A-BB77-8256-C5C1-186FCB91D03B}"/>
          </ac:grpSpMkLst>
        </pc:grpChg>
        <pc:cxnChg chg="add mod">
          <ac:chgData name="Si Man Kou" userId="213c805f-53c4-4d57-a110-b78539cb735d" providerId="ADAL" clId="{FF189023-7785-489E-AD6D-B0A70089DA6C}" dt="2023-10-23T21:39:42.889" v="17437" actId="1076"/>
          <ac:cxnSpMkLst>
            <pc:docMk/>
            <pc:sldMk cId="1371958812" sldId="341"/>
            <ac:cxnSpMk id="2" creationId="{1A7F1B77-6F3E-0A71-C823-4C7B02515AE6}"/>
          </ac:cxnSpMkLst>
        </pc:cxnChg>
        <pc:cxnChg chg="add del mod">
          <ac:chgData name="Si Man Kou" userId="213c805f-53c4-4d57-a110-b78539cb735d" providerId="ADAL" clId="{FF189023-7785-489E-AD6D-B0A70089DA6C}" dt="2023-10-23T04:20:53.340" v="8644" actId="478"/>
          <ac:cxnSpMkLst>
            <pc:docMk/>
            <pc:sldMk cId="1371958812" sldId="341"/>
            <ac:cxnSpMk id="7" creationId="{54F5DFF6-B104-68F2-FB3D-08EDC06D1E33}"/>
          </ac:cxnSpMkLst>
        </pc:cxnChg>
        <pc:cxnChg chg="add mod">
          <ac:chgData name="Si Man Kou" userId="213c805f-53c4-4d57-a110-b78539cb735d" providerId="ADAL" clId="{FF189023-7785-489E-AD6D-B0A70089DA6C}" dt="2023-10-23T04:21:40.573" v="8655" actId="14100"/>
          <ac:cxnSpMkLst>
            <pc:docMk/>
            <pc:sldMk cId="1371958812" sldId="341"/>
            <ac:cxnSpMk id="9" creationId="{D654AB0C-76C2-C417-0440-760516846A52}"/>
          </ac:cxnSpMkLst>
        </pc:cxnChg>
        <pc:cxnChg chg="add mod">
          <ac:chgData name="Si Man Kou" userId="213c805f-53c4-4d57-a110-b78539cb735d" providerId="ADAL" clId="{FF189023-7785-489E-AD6D-B0A70089DA6C}" dt="2023-10-23T04:21:17.603" v="8648" actId="14100"/>
          <ac:cxnSpMkLst>
            <pc:docMk/>
            <pc:sldMk cId="1371958812" sldId="341"/>
            <ac:cxnSpMk id="35" creationId="{98413096-33EA-B013-0E7A-322B4C27A326}"/>
          </ac:cxnSpMkLst>
        </pc:cxnChg>
        <pc:cxnChg chg="mod">
          <ac:chgData name="Si Man Kou" userId="213c805f-53c4-4d57-a110-b78539cb735d" providerId="ADAL" clId="{FF189023-7785-489E-AD6D-B0A70089DA6C}" dt="2023-10-23T04:20:20.536" v="8629" actId="1076"/>
          <ac:cxnSpMkLst>
            <pc:docMk/>
            <pc:sldMk cId="1371958812" sldId="341"/>
            <ac:cxnSpMk id="54" creationId="{45C0D688-95B0-BAD3-9DF9-DDB63AA4406A}"/>
          </ac:cxnSpMkLst>
        </pc:cxnChg>
        <pc:cxnChg chg="mod">
          <ac:chgData name="Si Man Kou" userId="213c805f-53c4-4d57-a110-b78539cb735d" providerId="ADAL" clId="{FF189023-7785-489E-AD6D-B0A70089DA6C}" dt="2023-10-23T04:20:17.755" v="8628" actId="1036"/>
          <ac:cxnSpMkLst>
            <pc:docMk/>
            <pc:sldMk cId="1371958812" sldId="341"/>
            <ac:cxnSpMk id="58" creationId="{1F634D0A-59EA-7EB2-79A4-E6176D877464}"/>
          </ac:cxnSpMkLst>
        </pc:cxnChg>
      </pc:sldChg>
      <pc:sldChg chg="addSp delSp modSp new mod">
        <pc:chgData name="Si Man Kou" userId="213c805f-53c4-4d57-a110-b78539cb735d" providerId="ADAL" clId="{FF189023-7785-489E-AD6D-B0A70089DA6C}" dt="2023-10-23T03:52:31.358" v="5330" actId="20577"/>
        <pc:sldMkLst>
          <pc:docMk/>
          <pc:sldMk cId="3311096972" sldId="341"/>
        </pc:sldMkLst>
        <pc:spChg chg="del">
          <ac:chgData name="Si Man Kou" userId="213c805f-53c4-4d57-a110-b78539cb735d" providerId="ADAL" clId="{FF189023-7785-489E-AD6D-B0A70089DA6C}" dt="2023-10-23T00:26:02.960" v="2928" actId="478"/>
          <ac:spMkLst>
            <pc:docMk/>
            <pc:sldMk cId="3311096972" sldId="341"/>
            <ac:spMk id="2" creationId="{7F7D4BD2-0DEE-B1D7-D35D-09EF5F5F705E}"/>
          </ac:spMkLst>
        </pc:spChg>
        <pc:spChg chg="add del mod">
          <ac:chgData name="Si Man Kou" userId="213c805f-53c4-4d57-a110-b78539cb735d" providerId="ADAL" clId="{FF189023-7785-489E-AD6D-B0A70089DA6C}" dt="2023-10-23T03:29:32.605" v="3036" actId="478"/>
          <ac:spMkLst>
            <pc:docMk/>
            <pc:sldMk cId="3311096972" sldId="341"/>
            <ac:spMk id="2" creationId="{8BD1321E-196A-AE72-0451-886FC3FC9138}"/>
          </ac:spMkLst>
        </pc:spChg>
        <pc:spChg chg="mod">
          <ac:chgData name="Si Man Kou" userId="213c805f-53c4-4d57-a110-b78539cb735d" providerId="ADAL" clId="{FF189023-7785-489E-AD6D-B0A70089DA6C}" dt="2023-10-23T00:21:19.328" v="2465"/>
          <ac:spMkLst>
            <pc:docMk/>
            <pc:sldMk cId="3311096972" sldId="341"/>
            <ac:spMk id="5" creationId="{8F58403A-47E5-896F-90E8-3CF1AAC1D40D}"/>
          </ac:spMkLst>
        </pc:spChg>
        <pc:spChg chg="mod">
          <ac:chgData name="Si Man Kou" userId="213c805f-53c4-4d57-a110-b78539cb735d" providerId="ADAL" clId="{FF189023-7785-489E-AD6D-B0A70089DA6C}" dt="2023-10-23T00:21:19.328" v="2465"/>
          <ac:spMkLst>
            <pc:docMk/>
            <pc:sldMk cId="3311096972" sldId="341"/>
            <ac:spMk id="6" creationId="{0FA5166D-8DDA-D2CD-8986-6C38D8F99DA8}"/>
          </ac:spMkLst>
        </pc:spChg>
        <pc:spChg chg="del mod topLvl">
          <ac:chgData name="Si Man Kou" userId="213c805f-53c4-4d57-a110-b78539cb735d" providerId="ADAL" clId="{FF189023-7785-489E-AD6D-B0A70089DA6C}" dt="2023-10-23T03:46:06.998" v="4385" actId="478"/>
          <ac:spMkLst>
            <pc:docMk/>
            <pc:sldMk cId="3311096972" sldId="341"/>
            <ac:spMk id="9" creationId="{AA1CFB1D-05CF-F36D-4DD2-A0C1063DBC74}"/>
          </ac:spMkLst>
        </pc:spChg>
        <pc:spChg chg="mod topLvl">
          <ac:chgData name="Si Man Kou" userId="213c805f-53c4-4d57-a110-b78539cb735d" providerId="ADAL" clId="{FF189023-7785-489E-AD6D-B0A70089DA6C}" dt="2023-10-23T03:47:18.636" v="4432" actId="20577"/>
          <ac:spMkLst>
            <pc:docMk/>
            <pc:sldMk cId="3311096972" sldId="341"/>
            <ac:spMk id="10" creationId="{EE2F299E-CD2A-410D-0CC1-8306242AB3E7}"/>
          </ac:spMkLst>
        </pc:spChg>
        <pc:spChg chg="del mod topLvl">
          <ac:chgData name="Si Man Kou" userId="213c805f-53c4-4d57-a110-b78539cb735d" providerId="ADAL" clId="{FF189023-7785-489E-AD6D-B0A70089DA6C}" dt="2023-10-23T03:29:04.023" v="3028" actId="478"/>
          <ac:spMkLst>
            <pc:docMk/>
            <pc:sldMk cId="3311096972" sldId="341"/>
            <ac:spMk id="11" creationId="{934C2B1C-96F3-BA8F-952D-259A7135D3FD}"/>
          </ac:spMkLst>
        </pc:spChg>
        <pc:spChg chg="del mod topLvl">
          <ac:chgData name="Si Man Kou" userId="213c805f-53c4-4d57-a110-b78539cb735d" providerId="ADAL" clId="{FF189023-7785-489E-AD6D-B0A70089DA6C}" dt="2023-10-23T03:30:09.067" v="3044" actId="478"/>
          <ac:spMkLst>
            <pc:docMk/>
            <pc:sldMk cId="3311096972" sldId="341"/>
            <ac:spMk id="12" creationId="{13C4550B-A180-D73A-377B-2F0F1904D976}"/>
          </ac:spMkLst>
        </pc:spChg>
        <pc:spChg chg="mod">
          <ac:chgData name="Si Man Kou" userId="213c805f-53c4-4d57-a110-b78539cb735d" providerId="ADAL" clId="{FF189023-7785-489E-AD6D-B0A70089DA6C}" dt="2023-10-23T03:52:31.358" v="5330" actId="20577"/>
          <ac:spMkLst>
            <pc:docMk/>
            <pc:sldMk cId="3311096972" sldId="341"/>
            <ac:spMk id="30" creationId="{D4CE2B20-5547-052B-7D65-9AD6920EA6FC}"/>
          </ac:spMkLst>
        </pc:spChg>
        <pc:spChg chg="mod">
          <ac:chgData name="Si Man Kou" userId="213c805f-53c4-4d57-a110-b78539cb735d" providerId="ADAL" clId="{FF189023-7785-489E-AD6D-B0A70089DA6C}" dt="2023-10-23T03:51:25.971" v="5056" actId="20577"/>
          <ac:spMkLst>
            <pc:docMk/>
            <pc:sldMk cId="3311096972" sldId="341"/>
            <ac:spMk id="31" creationId="{49711161-376C-B50D-337D-B07A034D2CE0}"/>
          </ac:spMkLst>
        </pc:spChg>
        <pc:spChg chg="add mod">
          <ac:chgData name="Si Man Kou" userId="213c805f-53c4-4d57-a110-b78539cb735d" providerId="ADAL" clId="{FF189023-7785-489E-AD6D-B0A70089DA6C}" dt="2023-10-23T03:49:30.800" v="4647" actId="14100"/>
          <ac:spMkLst>
            <pc:docMk/>
            <pc:sldMk cId="3311096972" sldId="341"/>
            <ac:spMk id="41" creationId="{46EEF11B-F6E1-960E-AE73-4E736032C5D5}"/>
          </ac:spMkLst>
        </pc:spChg>
        <pc:spChg chg="mod">
          <ac:chgData name="Si Man Kou" userId="213c805f-53c4-4d57-a110-b78539cb735d" providerId="ADAL" clId="{FF189023-7785-489E-AD6D-B0A70089DA6C}" dt="2023-10-23T03:50:57.454" v="5030" actId="20577"/>
          <ac:spMkLst>
            <pc:docMk/>
            <pc:sldMk cId="3311096972" sldId="341"/>
            <ac:spMk id="50" creationId="{E47C4523-77C7-DEDB-81D9-27268142F6D0}"/>
          </ac:spMkLst>
        </pc:spChg>
        <pc:spChg chg="mod">
          <ac:chgData name="Si Man Kou" userId="213c805f-53c4-4d57-a110-b78539cb735d" providerId="ADAL" clId="{FF189023-7785-489E-AD6D-B0A70089DA6C}" dt="2023-10-23T03:49:44.719" v="4674" actId="14100"/>
          <ac:spMkLst>
            <pc:docMk/>
            <pc:sldMk cId="3311096972" sldId="341"/>
            <ac:spMk id="51" creationId="{8A1E364E-7FB3-3AC1-9312-DE7EB16166EC}"/>
          </ac:spMkLst>
        </pc:spChg>
        <pc:spChg chg="add mod">
          <ac:chgData name="Si Man Kou" userId="213c805f-53c4-4d57-a110-b78539cb735d" providerId="ADAL" clId="{FF189023-7785-489E-AD6D-B0A70089DA6C}" dt="2023-10-23T03:46:34.998" v="4397" actId="1076"/>
          <ac:spMkLst>
            <pc:docMk/>
            <pc:sldMk cId="3311096972" sldId="341"/>
            <ac:spMk id="59" creationId="{BAEBDF31-A716-B186-8CE0-07A04939C175}"/>
          </ac:spMkLst>
        </pc:spChg>
        <pc:spChg chg="mod">
          <ac:chgData name="Si Man Kou" userId="213c805f-53c4-4d57-a110-b78539cb735d" providerId="ADAL" clId="{FF189023-7785-489E-AD6D-B0A70089DA6C}" dt="2023-10-23T03:49:06.865" v="4643"/>
          <ac:spMkLst>
            <pc:docMk/>
            <pc:sldMk cId="3311096972" sldId="341"/>
            <ac:spMk id="64" creationId="{2B2343C6-0271-AABE-7022-225058AC576C}"/>
          </ac:spMkLst>
        </pc:spChg>
        <pc:spChg chg="mod">
          <ac:chgData name="Si Man Kou" userId="213c805f-53c4-4d57-a110-b78539cb735d" providerId="ADAL" clId="{FF189023-7785-489E-AD6D-B0A70089DA6C}" dt="2023-10-23T03:49:06.865" v="4643"/>
          <ac:spMkLst>
            <pc:docMk/>
            <pc:sldMk cId="3311096972" sldId="341"/>
            <ac:spMk id="65" creationId="{6EF4B0C0-2031-EA01-0009-46BEB0293928}"/>
          </ac:spMkLst>
        </pc:spChg>
        <pc:grpChg chg="add del mod">
          <ac:chgData name="Si Man Kou" userId="213c805f-53c4-4d57-a110-b78539cb735d" providerId="ADAL" clId="{FF189023-7785-489E-AD6D-B0A70089DA6C}" dt="2023-10-23T00:22:31.277" v="2524" actId="478"/>
          <ac:grpSpMkLst>
            <pc:docMk/>
            <pc:sldMk cId="3311096972" sldId="341"/>
            <ac:grpSpMk id="4" creationId="{8FA494D9-50F8-A545-BBD1-1FB3FF231AAF}"/>
          </ac:grpSpMkLst>
        </pc:grpChg>
        <pc:grpChg chg="add del mod">
          <ac:chgData name="Si Man Kou" userId="213c805f-53c4-4d57-a110-b78539cb735d" providerId="ADAL" clId="{FF189023-7785-489E-AD6D-B0A70089DA6C}" dt="2023-10-23T03:29:04.023" v="3028" actId="478"/>
          <ac:grpSpMkLst>
            <pc:docMk/>
            <pc:sldMk cId="3311096972" sldId="341"/>
            <ac:grpSpMk id="6" creationId="{C520D625-AC74-AECD-37CA-72FACAAE2A3C}"/>
          </ac:grpSpMkLst>
        </pc:grpChg>
        <pc:grpChg chg="add del mod">
          <ac:chgData name="Si Man Kou" userId="213c805f-53c4-4d57-a110-b78539cb735d" providerId="ADAL" clId="{FF189023-7785-489E-AD6D-B0A70089DA6C}" dt="2023-10-23T03:46:06.998" v="4385" actId="478"/>
          <ac:grpSpMkLst>
            <pc:docMk/>
            <pc:sldMk cId="3311096972" sldId="341"/>
            <ac:grpSpMk id="8" creationId="{15700E0F-AA00-E6E4-6ABD-93A44DDE62BB}"/>
          </ac:grpSpMkLst>
        </pc:grpChg>
        <pc:grpChg chg="add mod">
          <ac:chgData name="Si Man Kou" userId="213c805f-53c4-4d57-a110-b78539cb735d" providerId="ADAL" clId="{FF189023-7785-489E-AD6D-B0A70089DA6C}" dt="2023-10-23T03:51:33.903" v="5058" actId="14100"/>
          <ac:grpSpMkLst>
            <pc:docMk/>
            <pc:sldMk cId="3311096972" sldId="341"/>
            <ac:grpSpMk id="29" creationId="{B29D2A17-07EE-8AA3-957C-DF245E47F9F8}"/>
          </ac:grpSpMkLst>
        </pc:grpChg>
        <pc:grpChg chg="add mod">
          <ac:chgData name="Si Man Kou" userId="213c805f-53c4-4d57-a110-b78539cb735d" providerId="ADAL" clId="{FF189023-7785-489E-AD6D-B0A70089DA6C}" dt="2023-10-23T03:49:52.865" v="4678" actId="14100"/>
          <ac:grpSpMkLst>
            <pc:docMk/>
            <pc:sldMk cId="3311096972" sldId="341"/>
            <ac:grpSpMk id="49" creationId="{4AF1CFEC-57CD-A901-E346-0255EC24D610}"/>
          </ac:grpSpMkLst>
        </pc:grpChg>
        <pc:grpChg chg="add mod">
          <ac:chgData name="Si Man Kou" userId="213c805f-53c4-4d57-a110-b78539cb735d" providerId="ADAL" clId="{FF189023-7785-489E-AD6D-B0A70089DA6C}" dt="2023-10-23T03:46:58.629" v="4403" actId="14100"/>
          <ac:grpSpMkLst>
            <pc:docMk/>
            <pc:sldMk cId="3311096972" sldId="341"/>
            <ac:grpSpMk id="60" creationId="{A33A521A-BB77-8256-C5C1-186FCB91D03B}"/>
          </ac:grpSpMkLst>
        </pc:grpChg>
        <pc:grpChg chg="add del mod">
          <ac:chgData name="Si Man Kou" userId="213c805f-53c4-4d57-a110-b78539cb735d" providerId="ADAL" clId="{FF189023-7785-489E-AD6D-B0A70089DA6C}" dt="2023-10-23T03:49:07.392" v="4644"/>
          <ac:grpSpMkLst>
            <pc:docMk/>
            <pc:sldMk cId="3311096972" sldId="341"/>
            <ac:grpSpMk id="63" creationId="{E54E6ABB-CFA9-6F95-1D6D-973AFA73C376}"/>
          </ac:grpSpMkLst>
        </pc:grpChg>
        <pc:graphicFrameChg chg="add mod">
          <ac:chgData name="Si Man Kou" userId="213c805f-53c4-4d57-a110-b78539cb735d" providerId="ADAL" clId="{FF189023-7785-489E-AD6D-B0A70089DA6C}" dt="2023-10-23T03:41:41.030" v="4054" actId="1076"/>
          <ac:graphicFrameMkLst>
            <pc:docMk/>
            <pc:sldMk cId="3311096972" sldId="341"/>
            <ac:graphicFrameMk id="3" creationId="{86541039-2415-938D-4194-7F4C536710D2}"/>
          </ac:graphicFrameMkLst>
        </pc:graphicFrameChg>
        <pc:cxnChg chg="add del mod">
          <ac:chgData name="Si Man Kou" userId="213c805f-53c4-4d57-a110-b78539cb735d" providerId="ADAL" clId="{FF189023-7785-489E-AD6D-B0A70089DA6C}" dt="2023-10-23T03:24:51.355" v="2963" actId="478"/>
          <ac:cxnSpMkLst>
            <pc:docMk/>
            <pc:sldMk cId="3311096972" sldId="341"/>
            <ac:cxnSpMk id="5" creationId="{7A8A7699-0697-7307-5D59-26DA11F45ECF}"/>
          </ac:cxnSpMkLst>
        </pc:cxnChg>
        <pc:cxnChg chg="add mod">
          <ac:chgData name="Si Man Kou" userId="213c805f-53c4-4d57-a110-b78539cb735d" providerId="ADAL" clId="{FF189023-7785-489E-AD6D-B0A70089DA6C}" dt="2023-10-23T03:49:51.088" v="4677" actId="14100"/>
          <ac:cxnSpMkLst>
            <pc:docMk/>
            <pc:sldMk cId="3311096972" sldId="341"/>
            <ac:cxnSpMk id="7" creationId="{54F5DFF6-B104-68F2-FB3D-08EDC06D1E33}"/>
          </ac:cxnSpMkLst>
        </pc:cxnChg>
        <pc:cxnChg chg="add del mod">
          <ac:chgData name="Si Man Kou" userId="213c805f-53c4-4d57-a110-b78539cb735d" providerId="ADAL" clId="{FF189023-7785-489E-AD6D-B0A70089DA6C}" dt="2023-10-23T03:29:28.940" v="3035" actId="478"/>
          <ac:cxnSpMkLst>
            <pc:docMk/>
            <pc:sldMk cId="3311096972" sldId="341"/>
            <ac:cxnSpMk id="13" creationId="{250570CC-9C38-386C-69FE-3BC607E76DE4}"/>
          </ac:cxnSpMkLst>
        </pc:cxnChg>
        <pc:cxnChg chg="add del mod">
          <ac:chgData name="Si Man Kou" userId="213c805f-53c4-4d57-a110-b78539cb735d" providerId="ADAL" clId="{FF189023-7785-489E-AD6D-B0A70089DA6C}" dt="2023-10-23T03:49:32.361" v="4648" actId="478"/>
          <ac:cxnSpMkLst>
            <pc:docMk/>
            <pc:sldMk cId="3311096972" sldId="341"/>
            <ac:cxnSpMk id="28" creationId="{7F7AD9EC-DDB6-705A-7D29-9268669F6152}"/>
          </ac:cxnSpMkLst>
        </pc:cxnChg>
        <pc:cxnChg chg="add del mod">
          <ac:chgData name="Si Man Kou" userId="213c805f-53c4-4d57-a110-b78539cb735d" providerId="ADAL" clId="{FF189023-7785-489E-AD6D-B0A70089DA6C}" dt="2023-10-23T03:35:23.091" v="3649" actId="478"/>
          <ac:cxnSpMkLst>
            <pc:docMk/>
            <pc:sldMk cId="3311096972" sldId="341"/>
            <ac:cxnSpMk id="36" creationId="{028BC346-DD9B-727B-02E5-556F373A8429}"/>
          </ac:cxnSpMkLst>
        </pc:cxnChg>
        <pc:cxnChg chg="add mod">
          <ac:chgData name="Si Man Kou" userId="213c805f-53c4-4d57-a110-b78539cb735d" providerId="ADAL" clId="{FF189023-7785-489E-AD6D-B0A70089DA6C}" dt="2023-10-23T03:46:51.748" v="4398" actId="164"/>
          <ac:cxnSpMkLst>
            <pc:docMk/>
            <pc:sldMk cId="3311096972" sldId="341"/>
            <ac:cxnSpMk id="54" creationId="{45C0D688-95B0-BAD3-9DF9-DDB63AA4406A}"/>
          </ac:cxnSpMkLst>
        </pc:cxnChg>
        <pc:cxnChg chg="add mod">
          <ac:chgData name="Si Man Kou" userId="213c805f-53c4-4d57-a110-b78539cb735d" providerId="ADAL" clId="{FF189023-7785-489E-AD6D-B0A70089DA6C}" dt="2023-10-23T03:46:51.748" v="4398" actId="164"/>
          <ac:cxnSpMkLst>
            <pc:docMk/>
            <pc:sldMk cId="3311096972" sldId="341"/>
            <ac:cxnSpMk id="58" creationId="{1F634D0A-59EA-7EB2-79A4-E6176D877464}"/>
          </ac:cxnSpMkLst>
        </pc:cxnChg>
      </pc:sldChg>
      <pc:sldChg chg="modSp mod">
        <pc:chgData name="Si Man Kou" userId="213c805f-53c4-4d57-a110-b78539cb735d" providerId="ADAL" clId="{FF189023-7785-489E-AD6D-B0A70089DA6C}" dt="2023-10-23T03:37:33.075" v="3715" actId="1076"/>
        <pc:sldMkLst>
          <pc:docMk/>
          <pc:sldMk cId="2418316888" sldId="343"/>
        </pc:sldMkLst>
        <pc:spChg chg="mod">
          <ac:chgData name="Si Man Kou" userId="213c805f-53c4-4d57-a110-b78539cb735d" providerId="ADAL" clId="{FF189023-7785-489E-AD6D-B0A70089DA6C}" dt="2023-10-23T03:20:17.605" v="2940" actId="20577"/>
          <ac:spMkLst>
            <pc:docMk/>
            <pc:sldMk cId="2418316888" sldId="343"/>
            <ac:spMk id="5" creationId="{E517B647-9991-ECBB-391F-C66825D24BDC}"/>
          </ac:spMkLst>
        </pc:spChg>
        <pc:picChg chg="mod">
          <ac:chgData name="Si Man Kou" userId="213c805f-53c4-4d57-a110-b78539cb735d" providerId="ADAL" clId="{FF189023-7785-489E-AD6D-B0A70089DA6C}" dt="2023-10-23T03:37:33.075" v="3715" actId="1076"/>
          <ac:picMkLst>
            <pc:docMk/>
            <pc:sldMk cId="2418316888" sldId="343"/>
            <ac:picMk id="73" creationId="{2A59C862-C7E9-D9F4-757B-B94B7EDABC4C}"/>
          </ac:picMkLst>
        </pc:picChg>
      </pc:sldChg>
      <pc:sldChg chg="addSp delSp modSp new mod modShow">
        <pc:chgData name="Si Man Kou" userId="213c805f-53c4-4d57-a110-b78539cb735d" providerId="ADAL" clId="{FF189023-7785-489E-AD6D-B0A70089DA6C}" dt="2023-10-23T03:43:25.467" v="4055" actId="729"/>
        <pc:sldMkLst>
          <pc:docMk/>
          <pc:sldMk cId="405343775" sldId="344"/>
        </pc:sldMkLst>
        <pc:spChg chg="del">
          <ac:chgData name="Si Man Kou" userId="213c805f-53c4-4d57-a110-b78539cb735d" providerId="ADAL" clId="{FF189023-7785-489E-AD6D-B0A70089DA6C}" dt="2023-10-23T03:16:57.935" v="2931" actId="478"/>
          <ac:spMkLst>
            <pc:docMk/>
            <pc:sldMk cId="405343775" sldId="344"/>
            <ac:spMk id="2" creationId="{61863C74-A097-F0BC-E175-3575509BF723}"/>
          </ac:spMkLst>
        </pc:spChg>
        <pc:spChg chg="add mod">
          <ac:chgData name="Si Man Kou" userId="213c805f-53c4-4d57-a110-b78539cb735d" providerId="ADAL" clId="{FF189023-7785-489E-AD6D-B0A70089DA6C}" dt="2023-10-23T03:16:55.570" v="2930"/>
          <ac:spMkLst>
            <pc:docMk/>
            <pc:sldMk cId="405343775" sldId="344"/>
            <ac:spMk id="3" creationId="{EEFD19D9-2566-1FE9-0672-8847F58B59FE}"/>
          </ac:spMkLst>
        </pc:spChg>
        <pc:spChg chg="add mod">
          <ac:chgData name="Si Man Kou" userId="213c805f-53c4-4d57-a110-b78539cb735d" providerId="ADAL" clId="{FF189023-7785-489E-AD6D-B0A70089DA6C}" dt="2023-10-23T03:16:55.570" v="2930"/>
          <ac:spMkLst>
            <pc:docMk/>
            <pc:sldMk cId="405343775" sldId="344"/>
            <ac:spMk id="5" creationId="{86537A47-C358-9A33-E7BE-06A9857ECA02}"/>
          </ac:spMkLst>
        </pc:spChg>
        <pc:spChg chg="add mod">
          <ac:chgData name="Si Man Kou" userId="213c805f-53c4-4d57-a110-b78539cb735d" providerId="ADAL" clId="{FF189023-7785-489E-AD6D-B0A70089DA6C}" dt="2023-10-23T03:16:55.570" v="2930"/>
          <ac:spMkLst>
            <pc:docMk/>
            <pc:sldMk cId="405343775" sldId="344"/>
            <ac:spMk id="13" creationId="{838556C9-FDD7-80AA-7728-34A8ADE5F12B}"/>
          </ac:spMkLst>
        </pc:spChg>
        <pc:spChg chg="add mod">
          <ac:chgData name="Si Man Kou" userId="213c805f-53c4-4d57-a110-b78539cb735d" providerId="ADAL" clId="{FF189023-7785-489E-AD6D-B0A70089DA6C}" dt="2023-10-23T03:16:55.570" v="2930"/>
          <ac:spMkLst>
            <pc:docMk/>
            <pc:sldMk cId="405343775" sldId="344"/>
            <ac:spMk id="22" creationId="{86F87C32-B0EB-7E0E-A5FF-0B69B9C301EF}"/>
          </ac:spMkLst>
        </pc:spChg>
        <pc:spChg chg="add mod">
          <ac:chgData name="Si Man Kou" userId="213c805f-53c4-4d57-a110-b78539cb735d" providerId="ADAL" clId="{FF189023-7785-489E-AD6D-B0A70089DA6C}" dt="2023-10-23T03:16:55.570" v="2930"/>
          <ac:spMkLst>
            <pc:docMk/>
            <pc:sldMk cId="405343775" sldId="344"/>
            <ac:spMk id="23" creationId="{9C9B12D8-33EB-F4D2-3725-D561DF4E443F}"/>
          </ac:spMkLst>
        </pc:spChg>
        <pc:spChg chg="add mod">
          <ac:chgData name="Si Man Kou" userId="213c805f-53c4-4d57-a110-b78539cb735d" providerId="ADAL" clId="{FF189023-7785-489E-AD6D-B0A70089DA6C}" dt="2023-10-23T03:16:55.570" v="2930"/>
          <ac:spMkLst>
            <pc:docMk/>
            <pc:sldMk cId="405343775" sldId="344"/>
            <ac:spMk id="24" creationId="{CAEFF1B0-7AC6-5BA0-C5A3-5643D422922E}"/>
          </ac:spMkLst>
        </pc:spChg>
        <pc:spChg chg="add mod">
          <ac:chgData name="Si Man Kou" userId="213c805f-53c4-4d57-a110-b78539cb735d" providerId="ADAL" clId="{FF189023-7785-489E-AD6D-B0A70089DA6C}" dt="2023-10-23T03:16:55.570" v="2930"/>
          <ac:spMkLst>
            <pc:docMk/>
            <pc:sldMk cId="405343775" sldId="344"/>
            <ac:spMk id="25" creationId="{62EAE700-C6E7-5078-ECA5-AA0C372ED0E6}"/>
          </ac:spMkLst>
        </pc:spChg>
        <pc:spChg chg="add mod">
          <ac:chgData name="Si Man Kou" userId="213c805f-53c4-4d57-a110-b78539cb735d" providerId="ADAL" clId="{FF189023-7785-489E-AD6D-B0A70089DA6C}" dt="2023-10-23T03:16:55.570" v="2930"/>
          <ac:spMkLst>
            <pc:docMk/>
            <pc:sldMk cId="405343775" sldId="344"/>
            <ac:spMk id="32" creationId="{786D8F85-754A-1734-2817-489CD190CCD8}"/>
          </ac:spMkLst>
        </pc:spChg>
        <pc:spChg chg="add mod">
          <ac:chgData name="Si Man Kou" userId="213c805f-53c4-4d57-a110-b78539cb735d" providerId="ADAL" clId="{FF189023-7785-489E-AD6D-B0A70089DA6C}" dt="2023-10-23T03:16:55.570" v="2930"/>
          <ac:spMkLst>
            <pc:docMk/>
            <pc:sldMk cId="405343775" sldId="344"/>
            <ac:spMk id="33" creationId="{E97B3670-998A-29B4-F677-AB93E5D1B2B6}"/>
          </ac:spMkLst>
        </pc:spChg>
        <pc:spChg chg="add mod">
          <ac:chgData name="Si Man Kou" userId="213c805f-53c4-4d57-a110-b78539cb735d" providerId="ADAL" clId="{FF189023-7785-489E-AD6D-B0A70089DA6C}" dt="2023-10-23T03:16:55.570" v="2930"/>
          <ac:spMkLst>
            <pc:docMk/>
            <pc:sldMk cId="405343775" sldId="344"/>
            <ac:spMk id="35" creationId="{5B3D89F1-F86A-7811-A098-C39709E88E86}"/>
          </ac:spMkLst>
        </pc:spChg>
        <pc:spChg chg="add mod">
          <ac:chgData name="Si Man Kou" userId="213c805f-53c4-4d57-a110-b78539cb735d" providerId="ADAL" clId="{FF189023-7785-489E-AD6D-B0A70089DA6C}" dt="2023-10-23T03:16:55.570" v="2930"/>
          <ac:spMkLst>
            <pc:docMk/>
            <pc:sldMk cId="405343775" sldId="344"/>
            <ac:spMk id="37" creationId="{D39E9E84-49B6-B34E-59BD-C8A236D15EE5}"/>
          </ac:spMkLst>
        </pc:spChg>
        <pc:spChg chg="add mod">
          <ac:chgData name="Si Man Kou" userId="213c805f-53c4-4d57-a110-b78539cb735d" providerId="ADAL" clId="{FF189023-7785-489E-AD6D-B0A70089DA6C}" dt="2023-10-23T03:16:55.570" v="2930"/>
          <ac:spMkLst>
            <pc:docMk/>
            <pc:sldMk cId="405343775" sldId="344"/>
            <ac:spMk id="39" creationId="{03E5E5CF-B1AA-397F-3F62-021004EC4453}"/>
          </ac:spMkLst>
        </pc:spChg>
        <pc:spChg chg="add mod">
          <ac:chgData name="Si Man Kou" userId="213c805f-53c4-4d57-a110-b78539cb735d" providerId="ADAL" clId="{FF189023-7785-489E-AD6D-B0A70089DA6C}" dt="2023-10-23T03:16:55.570" v="2930"/>
          <ac:spMkLst>
            <pc:docMk/>
            <pc:sldMk cId="405343775" sldId="344"/>
            <ac:spMk id="40" creationId="{295AEC6F-598B-2342-520A-72A3EF35BA8C}"/>
          </ac:spMkLst>
        </pc:spChg>
        <pc:spChg chg="add mod">
          <ac:chgData name="Si Man Kou" userId="213c805f-53c4-4d57-a110-b78539cb735d" providerId="ADAL" clId="{FF189023-7785-489E-AD6D-B0A70089DA6C}" dt="2023-10-23T03:16:55.570" v="2930"/>
          <ac:spMkLst>
            <pc:docMk/>
            <pc:sldMk cId="405343775" sldId="344"/>
            <ac:spMk id="42" creationId="{D59653D3-3BB2-2503-50BE-8540F18834C3}"/>
          </ac:spMkLst>
        </pc:spChg>
        <pc:spChg chg="add mod">
          <ac:chgData name="Si Man Kou" userId="213c805f-53c4-4d57-a110-b78539cb735d" providerId="ADAL" clId="{FF189023-7785-489E-AD6D-B0A70089DA6C}" dt="2023-10-23T03:16:55.570" v="2930"/>
          <ac:spMkLst>
            <pc:docMk/>
            <pc:sldMk cId="405343775" sldId="344"/>
            <ac:spMk id="44" creationId="{025ED5EE-ED93-A108-2608-DC970722B9A8}"/>
          </ac:spMkLst>
        </pc:spChg>
        <pc:spChg chg="add mod">
          <ac:chgData name="Si Man Kou" userId="213c805f-53c4-4d57-a110-b78539cb735d" providerId="ADAL" clId="{FF189023-7785-489E-AD6D-B0A70089DA6C}" dt="2023-10-23T03:16:55.570" v="2930"/>
          <ac:spMkLst>
            <pc:docMk/>
            <pc:sldMk cId="405343775" sldId="344"/>
            <ac:spMk id="48" creationId="{BEC1B57F-C719-08DE-889B-C6D80FB87A33}"/>
          </ac:spMkLst>
        </pc:spChg>
        <pc:spChg chg="add mod">
          <ac:chgData name="Si Man Kou" userId="213c805f-53c4-4d57-a110-b78539cb735d" providerId="ADAL" clId="{FF189023-7785-489E-AD6D-B0A70089DA6C}" dt="2023-10-23T03:16:55.570" v="2930"/>
          <ac:spMkLst>
            <pc:docMk/>
            <pc:sldMk cId="405343775" sldId="344"/>
            <ac:spMk id="54" creationId="{A49EBA4E-9C3C-0146-A011-F969ABE2D4F3}"/>
          </ac:spMkLst>
        </pc:spChg>
        <pc:spChg chg="add mod">
          <ac:chgData name="Si Man Kou" userId="213c805f-53c4-4d57-a110-b78539cb735d" providerId="ADAL" clId="{FF189023-7785-489E-AD6D-B0A70089DA6C}" dt="2023-10-23T03:16:55.570" v="2930"/>
          <ac:spMkLst>
            <pc:docMk/>
            <pc:sldMk cId="405343775" sldId="344"/>
            <ac:spMk id="55" creationId="{AE4B1708-6AE1-261C-7919-CBE0F5E07566}"/>
          </ac:spMkLst>
        </pc:spChg>
        <pc:spChg chg="add mod">
          <ac:chgData name="Si Man Kou" userId="213c805f-53c4-4d57-a110-b78539cb735d" providerId="ADAL" clId="{FF189023-7785-489E-AD6D-B0A70089DA6C}" dt="2023-10-23T03:16:55.570" v="2930"/>
          <ac:spMkLst>
            <pc:docMk/>
            <pc:sldMk cId="405343775" sldId="344"/>
            <ac:spMk id="57" creationId="{77A85C1D-E499-8B1C-EE40-816AF8584D23}"/>
          </ac:spMkLst>
        </pc:spChg>
        <pc:spChg chg="add mod">
          <ac:chgData name="Si Man Kou" userId="213c805f-53c4-4d57-a110-b78539cb735d" providerId="ADAL" clId="{FF189023-7785-489E-AD6D-B0A70089DA6C}" dt="2023-10-23T03:16:55.570" v="2930"/>
          <ac:spMkLst>
            <pc:docMk/>
            <pc:sldMk cId="405343775" sldId="344"/>
            <ac:spMk id="58" creationId="{CFC71DF3-FA79-D2C9-2C03-1A58F1E36A04}"/>
          </ac:spMkLst>
        </pc:spChg>
        <pc:spChg chg="add mod">
          <ac:chgData name="Si Man Kou" userId="213c805f-53c4-4d57-a110-b78539cb735d" providerId="ADAL" clId="{FF189023-7785-489E-AD6D-B0A70089DA6C}" dt="2023-10-23T03:16:55.570" v="2930"/>
          <ac:spMkLst>
            <pc:docMk/>
            <pc:sldMk cId="405343775" sldId="344"/>
            <ac:spMk id="60" creationId="{51EC53D9-AD77-D1D8-69DB-C583F5B79355}"/>
          </ac:spMkLst>
        </pc:spChg>
        <pc:spChg chg="add mod">
          <ac:chgData name="Si Man Kou" userId="213c805f-53c4-4d57-a110-b78539cb735d" providerId="ADAL" clId="{FF189023-7785-489E-AD6D-B0A70089DA6C}" dt="2023-10-23T03:16:55.570" v="2930"/>
          <ac:spMkLst>
            <pc:docMk/>
            <pc:sldMk cId="405343775" sldId="344"/>
            <ac:spMk id="65" creationId="{569F6407-CBFC-69CF-8749-B5FE2D524C62}"/>
          </ac:spMkLst>
        </pc:spChg>
        <pc:spChg chg="add mod">
          <ac:chgData name="Si Man Kou" userId="213c805f-53c4-4d57-a110-b78539cb735d" providerId="ADAL" clId="{FF189023-7785-489E-AD6D-B0A70089DA6C}" dt="2023-10-23T03:16:55.570" v="2930"/>
          <ac:spMkLst>
            <pc:docMk/>
            <pc:sldMk cId="405343775" sldId="344"/>
            <ac:spMk id="69" creationId="{C02FA1D4-2C0D-C7D7-2924-E7483BE8F088}"/>
          </ac:spMkLst>
        </pc:spChg>
        <pc:spChg chg="add mod">
          <ac:chgData name="Si Man Kou" userId="213c805f-53c4-4d57-a110-b78539cb735d" providerId="ADAL" clId="{FF189023-7785-489E-AD6D-B0A70089DA6C}" dt="2023-10-23T03:16:55.570" v="2930"/>
          <ac:spMkLst>
            <pc:docMk/>
            <pc:sldMk cId="405343775" sldId="344"/>
            <ac:spMk id="73" creationId="{ED994392-C285-7BF8-9816-9873B0D00BB7}"/>
          </ac:spMkLst>
        </pc:spChg>
        <pc:graphicFrameChg chg="add mod">
          <ac:chgData name="Si Man Kou" userId="213c805f-53c4-4d57-a110-b78539cb735d" providerId="ADAL" clId="{FF189023-7785-489E-AD6D-B0A70089DA6C}" dt="2023-10-23T03:16:55.570" v="2930"/>
          <ac:graphicFrameMkLst>
            <pc:docMk/>
            <pc:sldMk cId="405343775" sldId="344"/>
            <ac:graphicFrameMk id="6" creationId="{89E238F2-69FE-F115-39AE-033DE73EB8E6}"/>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8" creationId="{4A11FB55-28B5-0CAB-5CCC-E4A4B3959445}"/>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10" creationId="{547C3EFC-0C09-9639-97C9-CD78F0A50936}"/>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16" creationId="{F4CF80C3-A5DE-3C42-0B49-89C02FA44666}"/>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17" creationId="{696F161A-8154-4485-0B56-59CF22850A71}"/>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19" creationId="{33E47A73-B547-30A2-1FC9-468A6A9E7BAC}"/>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26" creationId="{1FA9A108-D713-9DEA-18C9-AD90739944CE}"/>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27" creationId="{BD9EED33-ACDE-9825-FEBD-8104487C9852}"/>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29" creationId="{B309EC69-7751-0F13-1DF2-5FB4FBB18E66}"/>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49" creationId="{FD5A1214-7481-319A-0467-7818D2FB3066}"/>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51" creationId="{E85344D5-E07F-5F8B-E879-3C8CDF868CAB}"/>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63" creationId="{36EB047C-6E1D-0831-A080-39F006469B46}"/>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67" creationId="{0704FEAA-EB55-A8A4-84A2-0E80C51CEE23}"/>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68" creationId="{C64ED138-DB0E-3B78-C657-2B4D6DB8E516}"/>
          </ac:graphicFrameMkLst>
        </pc:graphicFrameChg>
        <pc:graphicFrameChg chg="add mod">
          <ac:chgData name="Si Man Kou" userId="213c805f-53c4-4d57-a110-b78539cb735d" providerId="ADAL" clId="{FF189023-7785-489E-AD6D-B0A70089DA6C}" dt="2023-10-23T03:16:55.570" v="2930"/>
          <ac:graphicFrameMkLst>
            <pc:docMk/>
            <pc:sldMk cId="405343775" sldId="344"/>
            <ac:graphicFrameMk id="72" creationId="{22C7865B-7FFF-7758-D00E-21B87A97377D}"/>
          </ac:graphicFrameMkLst>
        </pc:graphicFrameChg>
        <pc:cxnChg chg="add mod">
          <ac:chgData name="Si Man Kou" userId="213c805f-53c4-4d57-a110-b78539cb735d" providerId="ADAL" clId="{FF189023-7785-489E-AD6D-B0A70089DA6C}" dt="2023-10-23T03:16:55.570" v="2930"/>
          <ac:cxnSpMkLst>
            <pc:docMk/>
            <pc:sldMk cId="405343775" sldId="344"/>
            <ac:cxnSpMk id="4" creationId="{73BF274B-36D6-1E52-34A9-A2B74FA6759A}"/>
          </ac:cxnSpMkLst>
        </pc:cxnChg>
        <pc:cxnChg chg="add mod">
          <ac:chgData name="Si Man Kou" userId="213c805f-53c4-4d57-a110-b78539cb735d" providerId="ADAL" clId="{FF189023-7785-489E-AD6D-B0A70089DA6C}" dt="2023-10-23T03:16:55.570" v="2930"/>
          <ac:cxnSpMkLst>
            <pc:docMk/>
            <pc:sldMk cId="405343775" sldId="344"/>
            <ac:cxnSpMk id="7" creationId="{8183768C-F084-1C26-0004-E93C2EAE6752}"/>
          </ac:cxnSpMkLst>
        </pc:cxnChg>
        <pc:cxnChg chg="add mod">
          <ac:chgData name="Si Man Kou" userId="213c805f-53c4-4d57-a110-b78539cb735d" providerId="ADAL" clId="{FF189023-7785-489E-AD6D-B0A70089DA6C}" dt="2023-10-23T03:16:55.570" v="2930"/>
          <ac:cxnSpMkLst>
            <pc:docMk/>
            <pc:sldMk cId="405343775" sldId="344"/>
            <ac:cxnSpMk id="9" creationId="{709C5CCE-A238-8EA5-F977-03969CE9C535}"/>
          </ac:cxnSpMkLst>
        </pc:cxnChg>
        <pc:cxnChg chg="add mod">
          <ac:chgData name="Si Man Kou" userId="213c805f-53c4-4d57-a110-b78539cb735d" providerId="ADAL" clId="{FF189023-7785-489E-AD6D-B0A70089DA6C}" dt="2023-10-23T03:16:55.570" v="2930"/>
          <ac:cxnSpMkLst>
            <pc:docMk/>
            <pc:sldMk cId="405343775" sldId="344"/>
            <ac:cxnSpMk id="11" creationId="{7271D68D-BAF8-6798-57DB-661D6D8E88B4}"/>
          </ac:cxnSpMkLst>
        </pc:cxnChg>
        <pc:cxnChg chg="add mod">
          <ac:chgData name="Si Man Kou" userId="213c805f-53c4-4d57-a110-b78539cb735d" providerId="ADAL" clId="{FF189023-7785-489E-AD6D-B0A70089DA6C}" dt="2023-10-23T03:16:55.570" v="2930"/>
          <ac:cxnSpMkLst>
            <pc:docMk/>
            <pc:sldMk cId="405343775" sldId="344"/>
            <ac:cxnSpMk id="12" creationId="{32965BC4-F27B-1018-D8C8-F3ECE87F2ABD}"/>
          </ac:cxnSpMkLst>
        </pc:cxnChg>
        <pc:cxnChg chg="add mod">
          <ac:chgData name="Si Man Kou" userId="213c805f-53c4-4d57-a110-b78539cb735d" providerId="ADAL" clId="{FF189023-7785-489E-AD6D-B0A70089DA6C}" dt="2023-10-23T03:16:55.570" v="2930"/>
          <ac:cxnSpMkLst>
            <pc:docMk/>
            <pc:sldMk cId="405343775" sldId="344"/>
            <ac:cxnSpMk id="14" creationId="{B376B311-2AEF-874B-450B-AB8C851754DD}"/>
          </ac:cxnSpMkLst>
        </pc:cxnChg>
        <pc:cxnChg chg="add mod">
          <ac:chgData name="Si Man Kou" userId="213c805f-53c4-4d57-a110-b78539cb735d" providerId="ADAL" clId="{FF189023-7785-489E-AD6D-B0A70089DA6C}" dt="2023-10-23T03:16:55.570" v="2930"/>
          <ac:cxnSpMkLst>
            <pc:docMk/>
            <pc:sldMk cId="405343775" sldId="344"/>
            <ac:cxnSpMk id="15" creationId="{748F6379-383B-90E3-C911-390D10F3856F}"/>
          </ac:cxnSpMkLst>
        </pc:cxnChg>
        <pc:cxnChg chg="add mod">
          <ac:chgData name="Si Man Kou" userId="213c805f-53c4-4d57-a110-b78539cb735d" providerId="ADAL" clId="{FF189023-7785-489E-AD6D-B0A70089DA6C}" dt="2023-10-23T03:16:55.570" v="2930"/>
          <ac:cxnSpMkLst>
            <pc:docMk/>
            <pc:sldMk cId="405343775" sldId="344"/>
            <ac:cxnSpMk id="18" creationId="{0576461D-9FD7-AF6A-22A2-694B73FD7D3D}"/>
          </ac:cxnSpMkLst>
        </pc:cxnChg>
        <pc:cxnChg chg="add mod">
          <ac:chgData name="Si Man Kou" userId="213c805f-53c4-4d57-a110-b78539cb735d" providerId="ADAL" clId="{FF189023-7785-489E-AD6D-B0A70089DA6C}" dt="2023-10-23T03:16:55.570" v="2930"/>
          <ac:cxnSpMkLst>
            <pc:docMk/>
            <pc:sldMk cId="405343775" sldId="344"/>
            <ac:cxnSpMk id="20" creationId="{9BC264F5-137D-43A9-75F9-DAD84C71AF2B}"/>
          </ac:cxnSpMkLst>
        </pc:cxnChg>
        <pc:cxnChg chg="add mod">
          <ac:chgData name="Si Man Kou" userId="213c805f-53c4-4d57-a110-b78539cb735d" providerId="ADAL" clId="{FF189023-7785-489E-AD6D-B0A70089DA6C}" dt="2023-10-23T03:16:55.570" v="2930"/>
          <ac:cxnSpMkLst>
            <pc:docMk/>
            <pc:sldMk cId="405343775" sldId="344"/>
            <ac:cxnSpMk id="21" creationId="{64435DA0-3B7A-EA1B-8371-F3366813F1C3}"/>
          </ac:cxnSpMkLst>
        </pc:cxnChg>
        <pc:cxnChg chg="add mod">
          <ac:chgData name="Si Man Kou" userId="213c805f-53c4-4d57-a110-b78539cb735d" providerId="ADAL" clId="{FF189023-7785-489E-AD6D-B0A70089DA6C}" dt="2023-10-23T03:16:55.570" v="2930"/>
          <ac:cxnSpMkLst>
            <pc:docMk/>
            <pc:sldMk cId="405343775" sldId="344"/>
            <ac:cxnSpMk id="28" creationId="{3BABA858-CC16-6888-E794-2A0126445CFE}"/>
          </ac:cxnSpMkLst>
        </pc:cxnChg>
        <pc:cxnChg chg="add mod">
          <ac:chgData name="Si Man Kou" userId="213c805f-53c4-4d57-a110-b78539cb735d" providerId="ADAL" clId="{FF189023-7785-489E-AD6D-B0A70089DA6C}" dt="2023-10-23T03:16:55.570" v="2930"/>
          <ac:cxnSpMkLst>
            <pc:docMk/>
            <pc:sldMk cId="405343775" sldId="344"/>
            <ac:cxnSpMk id="30" creationId="{AFB9A5A7-EA76-5332-7A10-385E41023821}"/>
          </ac:cxnSpMkLst>
        </pc:cxnChg>
        <pc:cxnChg chg="add mod">
          <ac:chgData name="Si Man Kou" userId="213c805f-53c4-4d57-a110-b78539cb735d" providerId="ADAL" clId="{FF189023-7785-489E-AD6D-B0A70089DA6C}" dt="2023-10-23T03:16:55.570" v="2930"/>
          <ac:cxnSpMkLst>
            <pc:docMk/>
            <pc:sldMk cId="405343775" sldId="344"/>
            <ac:cxnSpMk id="31" creationId="{234C2802-F711-4716-4E0A-8CA8E85FE730}"/>
          </ac:cxnSpMkLst>
        </pc:cxnChg>
        <pc:cxnChg chg="add mod">
          <ac:chgData name="Si Man Kou" userId="213c805f-53c4-4d57-a110-b78539cb735d" providerId="ADAL" clId="{FF189023-7785-489E-AD6D-B0A70089DA6C}" dt="2023-10-23T03:16:55.570" v="2930"/>
          <ac:cxnSpMkLst>
            <pc:docMk/>
            <pc:sldMk cId="405343775" sldId="344"/>
            <ac:cxnSpMk id="34" creationId="{8D065D27-F911-D5A0-F193-FAD0986939AA}"/>
          </ac:cxnSpMkLst>
        </pc:cxnChg>
        <pc:cxnChg chg="add mod">
          <ac:chgData name="Si Man Kou" userId="213c805f-53c4-4d57-a110-b78539cb735d" providerId="ADAL" clId="{FF189023-7785-489E-AD6D-B0A70089DA6C}" dt="2023-10-23T03:16:55.570" v="2930"/>
          <ac:cxnSpMkLst>
            <pc:docMk/>
            <pc:sldMk cId="405343775" sldId="344"/>
            <ac:cxnSpMk id="36" creationId="{331AD094-D3E3-889A-0206-E9277437960D}"/>
          </ac:cxnSpMkLst>
        </pc:cxnChg>
        <pc:cxnChg chg="add mod">
          <ac:chgData name="Si Man Kou" userId="213c805f-53c4-4d57-a110-b78539cb735d" providerId="ADAL" clId="{FF189023-7785-489E-AD6D-B0A70089DA6C}" dt="2023-10-23T03:16:55.570" v="2930"/>
          <ac:cxnSpMkLst>
            <pc:docMk/>
            <pc:sldMk cId="405343775" sldId="344"/>
            <ac:cxnSpMk id="38" creationId="{8575FACE-53F5-062A-1880-CDAF3148A49A}"/>
          </ac:cxnSpMkLst>
        </pc:cxnChg>
        <pc:cxnChg chg="add mod">
          <ac:chgData name="Si Man Kou" userId="213c805f-53c4-4d57-a110-b78539cb735d" providerId="ADAL" clId="{FF189023-7785-489E-AD6D-B0A70089DA6C}" dt="2023-10-23T03:16:55.570" v="2930"/>
          <ac:cxnSpMkLst>
            <pc:docMk/>
            <pc:sldMk cId="405343775" sldId="344"/>
            <ac:cxnSpMk id="41" creationId="{1C014BA3-759B-A732-464F-06723E8C09AA}"/>
          </ac:cxnSpMkLst>
        </pc:cxnChg>
        <pc:cxnChg chg="add mod">
          <ac:chgData name="Si Man Kou" userId="213c805f-53c4-4d57-a110-b78539cb735d" providerId="ADAL" clId="{FF189023-7785-489E-AD6D-B0A70089DA6C}" dt="2023-10-23T03:16:55.570" v="2930"/>
          <ac:cxnSpMkLst>
            <pc:docMk/>
            <pc:sldMk cId="405343775" sldId="344"/>
            <ac:cxnSpMk id="43" creationId="{D463F2D2-291D-2DDD-69B8-429966E27C80}"/>
          </ac:cxnSpMkLst>
        </pc:cxnChg>
        <pc:cxnChg chg="add mod">
          <ac:chgData name="Si Man Kou" userId="213c805f-53c4-4d57-a110-b78539cb735d" providerId="ADAL" clId="{FF189023-7785-489E-AD6D-B0A70089DA6C}" dt="2023-10-23T03:16:55.570" v="2930"/>
          <ac:cxnSpMkLst>
            <pc:docMk/>
            <pc:sldMk cId="405343775" sldId="344"/>
            <ac:cxnSpMk id="45" creationId="{B91A0466-55ED-4E6C-A2B5-2588D7BC46C0}"/>
          </ac:cxnSpMkLst>
        </pc:cxnChg>
        <pc:cxnChg chg="add mod">
          <ac:chgData name="Si Man Kou" userId="213c805f-53c4-4d57-a110-b78539cb735d" providerId="ADAL" clId="{FF189023-7785-489E-AD6D-B0A70089DA6C}" dt="2023-10-23T03:16:55.570" v="2930"/>
          <ac:cxnSpMkLst>
            <pc:docMk/>
            <pc:sldMk cId="405343775" sldId="344"/>
            <ac:cxnSpMk id="46" creationId="{F9DFFE80-A860-5139-7CD8-BD51FFD0DE22}"/>
          </ac:cxnSpMkLst>
        </pc:cxnChg>
        <pc:cxnChg chg="add mod">
          <ac:chgData name="Si Man Kou" userId="213c805f-53c4-4d57-a110-b78539cb735d" providerId="ADAL" clId="{FF189023-7785-489E-AD6D-B0A70089DA6C}" dt="2023-10-23T03:16:55.570" v="2930"/>
          <ac:cxnSpMkLst>
            <pc:docMk/>
            <pc:sldMk cId="405343775" sldId="344"/>
            <ac:cxnSpMk id="47" creationId="{E13D7BA9-B39A-3ADD-7CFD-0AD466C0E444}"/>
          </ac:cxnSpMkLst>
        </pc:cxnChg>
        <pc:cxnChg chg="add mod">
          <ac:chgData name="Si Man Kou" userId="213c805f-53c4-4d57-a110-b78539cb735d" providerId="ADAL" clId="{FF189023-7785-489E-AD6D-B0A70089DA6C}" dt="2023-10-23T03:16:55.570" v="2930"/>
          <ac:cxnSpMkLst>
            <pc:docMk/>
            <pc:sldMk cId="405343775" sldId="344"/>
            <ac:cxnSpMk id="50" creationId="{EFC0DB36-4B51-E92D-C67A-5676A8BC1004}"/>
          </ac:cxnSpMkLst>
        </pc:cxnChg>
        <pc:cxnChg chg="add mod">
          <ac:chgData name="Si Man Kou" userId="213c805f-53c4-4d57-a110-b78539cb735d" providerId="ADAL" clId="{FF189023-7785-489E-AD6D-B0A70089DA6C}" dt="2023-10-23T03:16:55.570" v="2930"/>
          <ac:cxnSpMkLst>
            <pc:docMk/>
            <pc:sldMk cId="405343775" sldId="344"/>
            <ac:cxnSpMk id="52" creationId="{AF7FBC38-18CD-1CCE-CF42-6A0F0C75FDCE}"/>
          </ac:cxnSpMkLst>
        </pc:cxnChg>
        <pc:cxnChg chg="add mod">
          <ac:chgData name="Si Man Kou" userId="213c805f-53c4-4d57-a110-b78539cb735d" providerId="ADAL" clId="{FF189023-7785-489E-AD6D-B0A70089DA6C}" dt="2023-10-23T03:16:55.570" v="2930"/>
          <ac:cxnSpMkLst>
            <pc:docMk/>
            <pc:sldMk cId="405343775" sldId="344"/>
            <ac:cxnSpMk id="53" creationId="{0C31D780-DF69-0856-127E-619BDDDC1CE8}"/>
          </ac:cxnSpMkLst>
        </pc:cxnChg>
        <pc:cxnChg chg="add mod">
          <ac:chgData name="Si Man Kou" userId="213c805f-53c4-4d57-a110-b78539cb735d" providerId="ADAL" clId="{FF189023-7785-489E-AD6D-B0A70089DA6C}" dt="2023-10-23T03:16:55.570" v="2930"/>
          <ac:cxnSpMkLst>
            <pc:docMk/>
            <pc:sldMk cId="405343775" sldId="344"/>
            <ac:cxnSpMk id="56" creationId="{B922F9F5-0DDA-0F4D-543C-D98428B753A3}"/>
          </ac:cxnSpMkLst>
        </pc:cxnChg>
        <pc:cxnChg chg="add mod">
          <ac:chgData name="Si Man Kou" userId="213c805f-53c4-4d57-a110-b78539cb735d" providerId="ADAL" clId="{FF189023-7785-489E-AD6D-B0A70089DA6C}" dt="2023-10-23T03:16:55.570" v="2930"/>
          <ac:cxnSpMkLst>
            <pc:docMk/>
            <pc:sldMk cId="405343775" sldId="344"/>
            <ac:cxnSpMk id="59" creationId="{3DAD105F-8B47-4CA9-6F3C-80F1DB8E9699}"/>
          </ac:cxnSpMkLst>
        </pc:cxnChg>
        <pc:cxnChg chg="add mod">
          <ac:chgData name="Si Man Kou" userId="213c805f-53c4-4d57-a110-b78539cb735d" providerId="ADAL" clId="{FF189023-7785-489E-AD6D-B0A70089DA6C}" dt="2023-10-23T03:16:55.570" v="2930"/>
          <ac:cxnSpMkLst>
            <pc:docMk/>
            <pc:sldMk cId="405343775" sldId="344"/>
            <ac:cxnSpMk id="61" creationId="{81C72F3B-7507-5398-340F-4559366D2E02}"/>
          </ac:cxnSpMkLst>
        </pc:cxnChg>
        <pc:cxnChg chg="add mod">
          <ac:chgData name="Si Man Kou" userId="213c805f-53c4-4d57-a110-b78539cb735d" providerId="ADAL" clId="{FF189023-7785-489E-AD6D-B0A70089DA6C}" dt="2023-10-23T03:16:55.570" v="2930"/>
          <ac:cxnSpMkLst>
            <pc:docMk/>
            <pc:sldMk cId="405343775" sldId="344"/>
            <ac:cxnSpMk id="62" creationId="{E06B4190-4BEA-3DF7-FC61-5163825D05FA}"/>
          </ac:cxnSpMkLst>
        </pc:cxnChg>
        <pc:cxnChg chg="add mod">
          <ac:chgData name="Si Man Kou" userId="213c805f-53c4-4d57-a110-b78539cb735d" providerId="ADAL" clId="{FF189023-7785-489E-AD6D-B0A70089DA6C}" dt="2023-10-23T03:16:55.570" v="2930"/>
          <ac:cxnSpMkLst>
            <pc:docMk/>
            <pc:sldMk cId="405343775" sldId="344"/>
            <ac:cxnSpMk id="64" creationId="{9552ADF9-D4E1-5FCA-F251-BDAC23C11A0C}"/>
          </ac:cxnSpMkLst>
        </pc:cxnChg>
        <pc:cxnChg chg="add mod">
          <ac:chgData name="Si Man Kou" userId="213c805f-53c4-4d57-a110-b78539cb735d" providerId="ADAL" clId="{FF189023-7785-489E-AD6D-B0A70089DA6C}" dt="2023-10-23T03:16:55.570" v="2930"/>
          <ac:cxnSpMkLst>
            <pc:docMk/>
            <pc:sldMk cId="405343775" sldId="344"/>
            <ac:cxnSpMk id="66" creationId="{4A8C9D32-CD2C-A857-4CD4-D8928ED5A8A2}"/>
          </ac:cxnSpMkLst>
        </pc:cxnChg>
        <pc:cxnChg chg="add mod">
          <ac:chgData name="Si Man Kou" userId="213c805f-53c4-4d57-a110-b78539cb735d" providerId="ADAL" clId="{FF189023-7785-489E-AD6D-B0A70089DA6C}" dt="2023-10-23T03:16:55.570" v="2930"/>
          <ac:cxnSpMkLst>
            <pc:docMk/>
            <pc:sldMk cId="405343775" sldId="344"/>
            <ac:cxnSpMk id="70" creationId="{1179C03A-51C3-3F3B-30FF-9E7D54108E18}"/>
          </ac:cxnSpMkLst>
        </pc:cxnChg>
        <pc:cxnChg chg="add mod">
          <ac:chgData name="Si Man Kou" userId="213c805f-53c4-4d57-a110-b78539cb735d" providerId="ADAL" clId="{FF189023-7785-489E-AD6D-B0A70089DA6C}" dt="2023-10-23T03:16:55.570" v="2930"/>
          <ac:cxnSpMkLst>
            <pc:docMk/>
            <pc:sldMk cId="405343775" sldId="344"/>
            <ac:cxnSpMk id="71" creationId="{97480040-FC46-8384-B372-BC3D073A97B5}"/>
          </ac:cxnSpMkLst>
        </pc:cxnChg>
        <pc:cxnChg chg="add mod">
          <ac:chgData name="Si Man Kou" userId="213c805f-53c4-4d57-a110-b78539cb735d" providerId="ADAL" clId="{FF189023-7785-489E-AD6D-B0A70089DA6C}" dt="2023-10-23T03:16:55.570" v="2930"/>
          <ac:cxnSpMkLst>
            <pc:docMk/>
            <pc:sldMk cId="405343775" sldId="344"/>
            <ac:cxnSpMk id="74" creationId="{0D3BE362-A82E-3BF6-2B12-0B0B34A0FDD5}"/>
          </ac:cxnSpMkLst>
        </pc:cxnChg>
        <pc:cxnChg chg="add mod">
          <ac:chgData name="Si Man Kou" userId="213c805f-53c4-4d57-a110-b78539cb735d" providerId="ADAL" clId="{FF189023-7785-489E-AD6D-B0A70089DA6C}" dt="2023-10-23T03:16:55.570" v="2930"/>
          <ac:cxnSpMkLst>
            <pc:docMk/>
            <pc:sldMk cId="405343775" sldId="344"/>
            <ac:cxnSpMk id="75" creationId="{004F7139-0FCB-7CF9-FE2F-F2F3406E2F06}"/>
          </ac:cxnSpMkLst>
        </pc:cxnChg>
      </pc:sldChg>
      <pc:sldChg chg="modSp mod">
        <pc:chgData name="Si Man Kou" userId="213c805f-53c4-4d57-a110-b78539cb735d" providerId="ADAL" clId="{FF189023-7785-489E-AD6D-B0A70089DA6C}" dt="2023-10-23T21:30:14.621" v="17311" actId="14100"/>
        <pc:sldMkLst>
          <pc:docMk/>
          <pc:sldMk cId="2151004187" sldId="348"/>
        </pc:sldMkLst>
        <pc:spChg chg="mod">
          <ac:chgData name="Si Man Kou" userId="213c805f-53c4-4d57-a110-b78539cb735d" providerId="ADAL" clId="{FF189023-7785-489E-AD6D-B0A70089DA6C}" dt="2023-10-23T21:30:14.621" v="17311" actId="14100"/>
          <ac:spMkLst>
            <pc:docMk/>
            <pc:sldMk cId="2151004187" sldId="348"/>
            <ac:spMk id="62" creationId="{838A6CFE-6509-419D-92F4-2D25BFE9CF9E}"/>
          </ac:spMkLst>
        </pc:spChg>
      </pc:sldChg>
      <pc:sldChg chg="modSp mod">
        <pc:chgData name="Si Man Kou" userId="213c805f-53c4-4d57-a110-b78539cb735d" providerId="ADAL" clId="{FF189023-7785-489E-AD6D-B0A70089DA6C}" dt="2023-10-23T21:38:13.337" v="17345" actId="20577"/>
        <pc:sldMkLst>
          <pc:docMk/>
          <pc:sldMk cId="3205705925" sldId="350"/>
        </pc:sldMkLst>
        <pc:spChg chg="mod">
          <ac:chgData name="Si Man Kou" userId="213c805f-53c4-4d57-a110-b78539cb735d" providerId="ADAL" clId="{FF189023-7785-489E-AD6D-B0A70089DA6C}" dt="2023-10-23T21:38:13.337" v="17345" actId="20577"/>
          <ac:spMkLst>
            <pc:docMk/>
            <pc:sldMk cId="3205705925" sldId="350"/>
            <ac:spMk id="15" creationId="{3FC208D6-BE11-4807-811F-CAEC097A7206}"/>
          </ac:spMkLst>
        </pc:spChg>
      </pc:sldChg>
    </pc:docChg>
  </pc:docChgLst>
  <pc:docChgLst>
    <pc:chgData name="Pranshu Datta" userId="S::n11354631@qut.edu.au::5f6863a3-9794-407b-bd67-a1d1a1e6a1e9" providerId="AD" clId="Web-{3E039814-F3CC-994B-A5C9-DCE6123DC874}"/>
    <pc:docChg chg="addSld delSld modSld">
      <pc:chgData name="Pranshu Datta" userId="S::n11354631@qut.edu.au::5f6863a3-9794-407b-bd67-a1d1a1e6a1e9" providerId="AD" clId="Web-{3E039814-F3CC-994B-A5C9-DCE6123DC874}" dt="2023-10-24T04:20:18.377" v="133"/>
      <pc:docMkLst>
        <pc:docMk/>
      </pc:docMkLst>
      <pc:sldChg chg="modSp">
        <pc:chgData name="Pranshu Datta" userId="S::n11354631@qut.edu.au::5f6863a3-9794-407b-bd67-a1d1a1e6a1e9" providerId="AD" clId="Web-{3E039814-F3CC-994B-A5C9-DCE6123DC874}" dt="2023-10-24T03:58:24.040" v="86" actId="20577"/>
        <pc:sldMkLst>
          <pc:docMk/>
          <pc:sldMk cId="3086685074" sldId="270"/>
        </pc:sldMkLst>
        <pc:spChg chg="mod">
          <ac:chgData name="Pranshu Datta" userId="S::n11354631@qut.edu.au::5f6863a3-9794-407b-bd67-a1d1a1e6a1e9" providerId="AD" clId="Web-{3E039814-F3CC-994B-A5C9-DCE6123DC874}" dt="2023-10-24T03:58:24.040" v="86" actId="20577"/>
          <ac:spMkLst>
            <pc:docMk/>
            <pc:sldMk cId="3086685074" sldId="270"/>
            <ac:spMk id="22" creationId="{7DC83D12-1353-440F-A5DC-1ACD4C118187}"/>
          </ac:spMkLst>
        </pc:spChg>
      </pc:sldChg>
      <pc:sldChg chg="modNotes">
        <pc:chgData name="Pranshu Datta" userId="S::n11354631@qut.edu.au::5f6863a3-9794-407b-bd67-a1d1a1e6a1e9" providerId="AD" clId="Web-{3E039814-F3CC-994B-A5C9-DCE6123DC874}" dt="2023-10-24T04:20:18.377" v="133"/>
        <pc:sldMkLst>
          <pc:docMk/>
          <pc:sldMk cId="428425740" sldId="345"/>
        </pc:sldMkLst>
      </pc:sldChg>
      <pc:sldChg chg="modNotes">
        <pc:chgData name="Pranshu Datta" userId="S::n11354631@qut.edu.au::5f6863a3-9794-407b-bd67-a1d1a1e6a1e9" providerId="AD" clId="Web-{3E039814-F3CC-994B-A5C9-DCE6123DC874}" dt="2023-10-24T02:50:18.990" v="36"/>
        <pc:sldMkLst>
          <pc:docMk/>
          <pc:sldMk cId="2151004187" sldId="348"/>
        </pc:sldMkLst>
      </pc:sldChg>
      <pc:sldChg chg="modNotes">
        <pc:chgData name="Pranshu Datta" userId="S::n11354631@qut.edu.au::5f6863a3-9794-407b-bd67-a1d1a1e6a1e9" providerId="AD" clId="Web-{3E039814-F3CC-994B-A5C9-DCE6123DC874}" dt="2023-10-24T04:12:59.863" v="127"/>
        <pc:sldMkLst>
          <pc:docMk/>
          <pc:sldMk cId="1886127133" sldId="349"/>
        </pc:sldMkLst>
      </pc:sldChg>
      <pc:sldChg chg="modSp modNotes">
        <pc:chgData name="Pranshu Datta" userId="S::n11354631@qut.edu.au::5f6863a3-9794-407b-bd67-a1d1a1e6a1e9" providerId="AD" clId="Web-{3E039814-F3CC-994B-A5C9-DCE6123DC874}" dt="2023-10-24T04:14:09.662" v="129"/>
        <pc:sldMkLst>
          <pc:docMk/>
          <pc:sldMk cId="3205705925" sldId="350"/>
        </pc:sldMkLst>
        <pc:spChg chg="mod">
          <ac:chgData name="Pranshu Datta" userId="S::n11354631@qut.edu.au::5f6863a3-9794-407b-bd67-a1d1a1e6a1e9" providerId="AD" clId="Web-{3E039814-F3CC-994B-A5C9-DCE6123DC874}" dt="2023-10-24T03:14:53.805" v="83" actId="20577"/>
          <ac:spMkLst>
            <pc:docMk/>
            <pc:sldMk cId="3205705925" sldId="350"/>
            <ac:spMk id="15" creationId="{3FC208D6-BE11-4807-811F-CAEC097A7206}"/>
          </ac:spMkLst>
        </pc:spChg>
      </pc:sldChg>
      <pc:sldChg chg="new del">
        <pc:chgData name="Pranshu Datta" userId="S::n11354631@qut.edu.au::5f6863a3-9794-407b-bd67-a1d1a1e6a1e9" providerId="AD" clId="Web-{3E039814-F3CC-994B-A5C9-DCE6123DC874}" dt="2023-10-24T02:24:06.110" v="3"/>
        <pc:sldMkLst>
          <pc:docMk/>
          <pc:sldMk cId="2998902904" sldId="351"/>
        </pc:sldMkLst>
      </pc:sldChg>
      <pc:sldChg chg="modSp add replId">
        <pc:chgData name="Pranshu Datta" userId="S::n11354631@qut.edu.au::5f6863a3-9794-407b-bd67-a1d1a1e6a1e9" providerId="AD" clId="Web-{3E039814-F3CC-994B-A5C9-DCE6123DC874}" dt="2023-10-24T02:27:27.037" v="32" actId="20577"/>
        <pc:sldMkLst>
          <pc:docMk/>
          <pc:sldMk cId="1869483510" sldId="352"/>
        </pc:sldMkLst>
        <pc:spChg chg="mod">
          <ac:chgData name="Pranshu Datta" userId="S::n11354631@qut.edu.au::5f6863a3-9794-407b-bd67-a1d1a1e6a1e9" providerId="AD" clId="Web-{3E039814-F3CC-994B-A5C9-DCE6123DC874}" dt="2023-10-24T02:24:10.032" v="5" actId="20577"/>
          <ac:spMkLst>
            <pc:docMk/>
            <pc:sldMk cId="1869483510" sldId="352"/>
            <ac:spMk id="10" creationId="{E8DE8812-BB9C-4C25-9375-FF3A3613B908}"/>
          </ac:spMkLst>
        </pc:spChg>
        <pc:spChg chg="mod">
          <ac:chgData name="Pranshu Datta" userId="S::n11354631@qut.edu.au::5f6863a3-9794-407b-bd67-a1d1a1e6a1e9" providerId="AD" clId="Web-{3E039814-F3CC-994B-A5C9-DCE6123DC874}" dt="2023-10-24T02:27:27.037" v="32" actId="20577"/>
          <ac:spMkLst>
            <pc:docMk/>
            <pc:sldMk cId="1869483510" sldId="352"/>
            <ac:spMk id="14" creationId="{2094310E-FF96-4BC3-9BD0-C856081FB5E4}"/>
          </ac:spMkLst>
        </pc:spChg>
      </pc:sldChg>
    </pc:docChg>
  </pc:docChgLst>
  <pc:docChgLst>
    <pc:chgData name="Paul Yomer Ruiz Pinto" userId="09e16961-9e00-426e-a7cf-62431be5663c" providerId="ADAL" clId="{2D33E00E-6877-4D12-A061-B3ABECFEA649}"/>
    <pc:docChg chg="undo custSel delSld modSld">
      <pc:chgData name="Paul Yomer Ruiz Pinto" userId="09e16961-9e00-426e-a7cf-62431be5663c" providerId="ADAL" clId="{2D33E00E-6877-4D12-A061-B3ABECFEA649}" dt="2023-10-28T23:54:43.003" v="13" actId="47"/>
      <pc:docMkLst>
        <pc:docMk/>
      </pc:docMkLst>
      <pc:sldChg chg="modSp mod">
        <pc:chgData name="Paul Yomer Ruiz Pinto" userId="09e16961-9e00-426e-a7cf-62431be5663c" providerId="ADAL" clId="{2D33E00E-6877-4D12-A061-B3ABECFEA649}" dt="2023-10-28T23:53:59.817" v="0" actId="20577"/>
        <pc:sldMkLst>
          <pc:docMk/>
          <pc:sldMk cId="3086685074" sldId="270"/>
        </pc:sldMkLst>
        <pc:spChg chg="mod">
          <ac:chgData name="Paul Yomer Ruiz Pinto" userId="09e16961-9e00-426e-a7cf-62431be5663c" providerId="ADAL" clId="{2D33E00E-6877-4D12-A061-B3ABECFEA649}" dt="2023-10-28T23:53:59.817" v="0" actId="20577"/>
          <ac:spMkLst>
            <pc:docMk/>
            <pc:sldMk cId="3086685074" sldId="270"/>
            <ac:spMk id="22" creationId="{7DC83D12-1353-440F-A5DC-1ACD4C118187}"/>
          </ac:spMkLst>
        </pc:spChg>
      </pc:sldChg>
      <pc:sldChg chg="delSp modSp mod">
        <pc:chgData name="Paul Yomer Ruiz Pinto" userId="09e16961-9e00-426e-a7cf-62431be5663c" providerId="ADAL" clId="{2D33E00E-6877-4D12-A061-B3ABECFEA649}" dt="2023-10-28T23:54:20.584" v="11" actId="20577"/>
        <pc:sldMkLst>
          <pc:docMk/>
          <pc:sldMk cId="1401309028" sldId="317"/>
        </pc:sldMkLst>
        <pc:spChg chg="mod">
          <ac:chgData name="Paul Yomer Ruiz Pinto" userId="09e16961-9e00-426e-a7cf-62431be5663c" providerId="ADAL" clId="{2D33E00E-6877-4D12-A061-B3ABECFEA649}" dt="2023-10-28T23:54:14.223" v="6" actId="1076"/>
          <ac:spMkLst>
            <pc:docMk/>
            <pc:sldMk cId="1401309028" sldId="317"/>
            <ac:spMk id="2" creationId="{A3499E92-50A7-4680-90CB-41532F4FC718}"/>
          </ac:spMkLst>
        </pc:spChg>
        <pc:spChg chg="mod">
          <ac:chgData name="Paul Yomer Ruiz Pinto" userId="09e16961-9e00-426e-a7cf-62431be5663c" providerId="ADAL" clId="{2D33E00E-6877-4D12-A061-B3ABECFEA649}" dt="2023-10-28T23:54:18.834" v="9" actId="20577"/>
          <ac:spMkLst>
            <pc:docMk/>
            <pc:sldMk cId="1401309028" sldId="317"/>
            <ac:spMk id="10" creationId="{F627DDE9-FE7C-4B7E-A047-E092B6A88859}"/>
          </ac:spMkLst>
        </pc:spChg>
        <pc:spChg chg="mod">
          <ac:chgData name="Paul Yomer Ruiz Pinto" userId="09e16961-9e00-426e-a7cf-62431be5663c" providerId="ADAL" clId="{2D33E00E-6877-4D12-A061-B3ABECFEA649}" dt="2023-10-28T23:54:20.584" v="11" actId="20577"/>
          <ac:spMkLst>
            <pc:docMk/>
            <pc:sldMk cId="1401309028" sldId="317"/>
            <ac:spMk id="14" creationId="{D7B9AF74-CA02-49F9-88D7-98D77F70D10F}"/>
          </ac:spMkLst>
        </pc:spChg>
        <pc:spChg chg="mod">
          <ac:chgData name="Paul Yomer Ruiz Pinto" userId="09e16961-9e00-426e-a7cf-62431be5663c" providerId="ADAL" clId="{2D33E00E-6877-4D12-A061-B3ABECFEA649}" dt="2023-10-28T23:54:17.551" v="7" actId="1076"/>
          <ac:spMkLst>
            <pc:docMk/>
            <pc:sldMk cId="1401309028" sldId="317"/>
            <ac:spMk id="19" creationId="{042C12F7-AE9B-40D2-A6C4-2F1B6BC860EE}"/>
          </ac:spMkLst>
        </pc:spChg>
        <pc:grpChg chg="del">
          <ac:chgData name="Paul Yomer Ruiz Pinto" userId="09e16961-9e00-426e-a7cf-62431be5663c" providerId="ADAL" clId="{2D33E00E-6877-4D12-A061-B3ABECFEA649}" dt="2023-10-28T23:54:11.061" v="4" actId="478"/>
          <ac:grpSpMkLst>
            <pc:docMk/>
            <pc:sldMk cId="1401309028" sldId="317"/>
            <ac:grpSpMk id="4" creationId="{7DA86C59-34F4-4919-9F69-A6D243DD90AF}"/>
          </ac:grpSpMkLst>
        </pc:grpChg>
      </pc:sldChg>
      <pc:sldChg chg="del">
        <pc:chgData name="Paul Yomer Ruiz Pinto" userId="09e16961-9e00-426e-a7cf-62431be5663c" providerId="ADAL" clId="{2D33E00E-6877-4D12-A061-B3ABECFEA649}" dt="2023-10-28T23:54:03.096" v="1" actId="47"/>
        <pc:sldMkLst>
          <pc:docMk/>
          <pc:sldMk cId="428425740" sldId="345"/>
        </pc:sldMkLst>
      </pc:sldChg>
      <pc:sldChg chg="del">
        <pc:chgData name="Paul Yomer Ruiz Pinto" userId="09e16961-9e00-426e-a7cf-62431be5663c" providerId="ADAL" clId="{2D33E00E-6877-4D12-A061-B3ABECFEA649}" dt="2023-10-28T23:54:03.689" v="2" actId="47"/>
        <pc:sldMkLst>
          <pc:docMk/>
          <pc:sldMk cId="2151004187" sldId="348"/>
        </pc:sldMkLst>
      </pc:sldChg>
      <pc:sldChg chg="del">
        <pc:chgData name="Paul Yomer Ruiz Pinto" userId="09e16961-9e00-426e-a7cf-62431be5663c" providerId="ADAL" clId="{2D33E00E-6877-4D12-A061-B3ABECFEA649}" dt="2023-10-28T23:54:04.189" v="3" actId="47"/>
        <pc:sldMkLst>
          <pc:docMk/>
          <pc:sldMk cId="1886127133" sldId="349"/>
        </pc:sldMkLst>
      </pc:sldChg>
      <pc:sldChg chg="del">
        <pc:chgData name="Paul Yomer Ruiz Pinto" userId="09e16961-9e00-426e-a7cf-62431be5663c" providerId="ADAL" clId="{2D33E00E-6877-4D12-A061-B3ABECFEA649}" dt="2023-10-28T23:54:29.035" v="12" actId="47"/>
        <pc:sldMkLst>
          <pc:docMk/>
          <pc:sldMk cId="3205705925" sldId="350"/>
        </pc:sldMkLst>
      </pc:sldChg>
      <pc:sldChg chg="del">
        <pc:chgData name="Paul Yomer Ruiz Pinto" userId="09e16961-9e00-426e-a7cf-62431be5663c" providerId="ADAL" clId="{2D33E00E-6877-4D12-A061-B3ABECFEA649}" dt="2023-10-28T23:54:43.003" v="13" actId="47"/>
        <pc:sldMkLst>
          <pc:docMk/>
          <pc:sldMk cId="1869483510" sldId="352"/>
        </pc:sldMkLst>
      </pc:sldChg>
      <pc:sldMasterChg chg="delSldLayout">
        <pc:chgData name="Paul Yomer Ruiz Pinto" userId="09e16961-9e00-426e-a7cf-62431be5663c" providerId="ADAL" clId="{2D33E00E-6877-4D12-A061-B3ABECFEA649}" dt="2023-10-28T23:54:43.003" v="13" actId="47"/>
        <pc:sldMasterMkLst>
          <pc:docMk/>
          <pc:sldMasterMk cId="1086816533" sldId="2147483656"/>
        </pc:sldMasterMkLst>
        <pc:sldLayoutChg chg="del">
          <pc:chgData name="Paul Yomer Ruiz Pinto" userId="09e16961-9e00-426e-a7cf-62431be5663c" providerId="ADAL" clId="{2D33E00E-6877-4D12-A061-B3ABECFEA649}" dt="2023-10-28T23:54:43.003" v="13" actId="47"/>
          <pc:sldLayoutMkLst>
            <pc:docMk/>
            <pc:sldMasterMk cId="1086816533" sldId="2147483656"/>
            <pc:sldLayoutMk cId="1199869631" sldId="21474836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AA5FC-7BF5-462D-990C-530A49C6FFA4}" type="datetimeFigureOut">
              <a:rPr lang="en-AU" smtClean="0"/>
              <a:t>29/10/2023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3DFFB-104E-4C44-861F-71731D965EA8}" type="slidenum">
              <a:rPr lang="en-AU" smtClean="0"/>
              <a:t>‹#›</a:t>
            </a:fld>
            <a:endParaRPr lang="en-AU"/>
          </a:p>
        </p:txBody>
      </p:sp>
    </p:spTree>
    <p:extLst>
      <p:ext uri="{BB962C8B-B14F-4D97-AF65-F5344CB8AC3E}">
        <p14:creationId xmlns:p14="http://schemas.microsoft.com/office/powerpoint/2010/main" val="289790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BC3DFFB-104E-4C44-861F-71731D965EA8}" type="slidenum">
              <a:rPr lang="en-AU" smtClean="0"/>
              <a:t>1</a:t>
            </a:fld>
            <a:endParaRPr lang="en-AU"/>
          </a:p>
        </p:txBody>
      </p:sp>
    </p:spTree>
    <p:extLst>
      <p:ext uri="{BB962C8B-B14F-4D97-AF65-F5344CB8AC3E}">
        <p14:creationId xmlns:p14="http://schemas.microsoft.com/office/powerpoint/2010/main" val="19869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kern="100">
                <a:effectLst/>
                <a:latin typeface="Arial" panose="020B0604020202020204" pitchFamily="34" charset="0"/>
                <a:ea typeface="Yu Mincho" panose="02020400000000000000" pitchFamily="18" charset="-128"/>
                <a:cs typeface="Times New Roman" panose="02020603050405020304" pitchFamily="18" charset="0"/>
              </a:rPr>
              <a:t>The current slide outlines the workflow employed in our model research; we adopted the same approach. The process was divided into several key stages: Data Collection and Description, Data Preparation, Deep Learning Model Architectures, Experimental Setup and Analysis, and Discussion of Limitations and Assumptions.</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 </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Our primary contribution is centred on addressing a limitation identified in the previous study, specifically the need to apply their models to a new dataset. To address this challenge, we focused on enhancing data preparation and preprocessing, including the application of data augmentations.</a:t>
            </a:r>
          </a:p>
          <a:p>
            <a:endParaRPr lang="en-AU" sz="1800"/>
          </a:p>
          <a:p>
            <a:endParaRPr lang="en-AU" sz="1800"/>
          </a:p>
        </p:txBody>
      </p:sp>
      <p:sp>
        <p:nvSpPr>
          <p:cNvPr id="4" name="Slide Number Placeholder 3"/>
          <p:cNvSpPr>
            <a:spLocks noGrp="1"/>
          </p:cNvSpPr>
          <p:nvPr>
            <p:ph type="sldNum" sz="quarter" idx="5"/>
          </p:nvPr>
        </p:nvSpPr>
        <p:spPr/>
        <p:txBody>
          <a:bodyPr/>
          <a:lstStyle/>
          <a:p>
            <a:fld id="{5BC3DFFB-104E-4C44-861F-71731D965EA8}" type="slidenum">
              <a:rPr lang="en-AU" smtClean="0"/>
              <a:t>3</a:t>
            </a:fld>
            <a:endParaRPr lang="en-AU"/>
          </a:p>
        </p:txBody>
      </p:sp>
    </p:spTree>
    <p:extLst>
      <p:ext uri="{BB962C8B-B14F-4D97-AF65-F5344CB8AC3E}">
        <p14:creationId xmlns:p14="http://schemas.microsoft.com/office/powerpoint/2010/main" val="182256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kern="100">
                <a:effectLst/>
                <a:latin typeface="Arial" panose="020B0604020202020204" pitchFamily="34" charset="0"/>
                <a:ea typeface="Yu Mincho" panose="02020400000000000000" pitchFamily="18" charset="-128"/>
                <a:cs typeface="Times New Roman" panose="02020603050405020304" pitchFamily="18" charset="0"/>
              </a:rPr>
              <a:t>Now, let’s move into the phases of the study. In the Data Preparation phase, we began by assessing the available metadata. We identified two types of appearances saved as mass and calcification metadata. After evaluating each column and values in each file, we conducted </a:t>
            </a:r>
            <a:r>
              <a:rPr lang="en-AU" sz="1800" kern="100" err="1">
                <a:effectLst/>
                <a:latin typeface="Arial" panose="020B0604020202020204" pitchFamily="34" charset="0"/>
                <a:ea typeface="Yu Mincho" panose="02020400000000000000" pitchFamily="18" charset="-128"/>
                <a:cs typeface="Times New Roman" panose="02020603050405020304" pitchFamily="18" charset="0"/>
              </a:rPr>
              <a:t>downsampling</a:t>
            </a:r>
            <a:r>
              <a:rPr lang="en-AU" sz="1800" kern="100">
                <a:effectLst/>
                <a:latin typeface="Arial" panose="020B0604020202020204" pitchFamily="34" charset="0"/>
                <a:ea typeface="Yu Mincho" panose="02020400000000000000" pitchFamily="18" charset="-128"/>
                <a:cs typeface="Times New Roman" panose="02020603050405020304" pitchFamily="18" charset="0"/>
              </a:rPr>
              <a:t>. Subsequently, we concatenated all the datasets and applied one-hot encoding to all categorical variables. We then performed a train-test-validation split in a ratio of 6:2:2. Finally, we mapped the images, metadata, and target values, saving them as individual NumPy arrays with specific filenames in a designated directory.</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 </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The Data Preprocessing phase involved loading the data from each file, resizing and normalising to be used by the baseline and fusion models.</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 </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Let's now move into the Deep Learning Model Architectures phase. We have two baseline models, one utilising image data exclusively, and the other utilising non-image data. Additionally, we have two fusion models that combine image and non-image data. Let's explore these models in more detail.</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 </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First, Let’s focus on the similarities shared between the models. The models accept specific inputs: "</a:t>
            </a:r>
            <a:r>
              <a:rPr lang="en-AU" sz="1800" kern="100" err="1">
                <a:effectLst/>
                <a:latin typeface="Arial" panose="020B0604020202020204" pitchFamily="34" charset="0"/>
                <a:ea typeface="Yu Mincho" panose="02020400000000000000" pitchFamily="18" charset="-128"/>
                <a:cs typeface="Times New Roman" panose="02020603050405020304" pitchFamily="18" charset="0"/>
              </a:rPr>
              <a:t>meta_features</a:t>
            </a:r>
            <a:r>
              <a:rPr lang="en-AU" sz="1800" kern="100">
                <a:effectLst/>
                <a:latin typeface="Arial" panose="020B0604020202020204" pitchFamily="34" charset="0"/>
                <a:ea typeface="Yu Mincho" panose="02020400000000000000" pitchFamily="18" charset="-128"/>
                <a:cs typeface="Times New Roman" panose="02020603050405020304" pitchFamily="18" charset="0"/>
              </a:rPr>
              <a:t>" for the non-image-only model and a 2048-dimensional feature vector for the image-only model. Both models include three fully connected (linear) layers, each employing </a:t>
            </a:r>
            <a:r>
              <a:rPr lang="en-AU" sz="1800" kern="100" err="1">
                <a:effectLst/>
                <a:latin typeface="Arial" panose="020B0604020202020204" pitchFamily="34" charset="0"/>
                <a:ea typeface="Yu Mincho" panose="02020400000000000000" pitchFamily="18" charset="-128"/>
                <a:cs typeface="Times New Roman" panose="02020603050405020304" pitchFamily="18" charset="0"/>
              </a:rPr>
              <a:t>ReLU</a:t>
            </a:r>
            <a:r>
              <a:rPr lang="en-AU" sz="1800" kern="100">
                <a:effectLst/>
                <a:latin typeface="Arial" panose="020B0604020202020204" pitchFamily="34" charset="0"/>
                <a:ea typeface="Yu Mincho" panose="02020400000000000000" pitchFamily="18" charset="-128"/>
                <a:cs typeface="Times New Roman" panose="02020603050405020304" pitchFamily="18" charset="0"/>
              </a:rPr>
              <a:t> activation. A dropout layer is included to prevent overfitting. </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 </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Second, let's discuss the fusion strategy. The Feature Fusion model combines a 2048-feature vector from a breast image with the 33 non-image inputs. This combination is achieved by concatenating the non-image inputs onto the extracted feature vector before jointly learning from both image and non-image features to make a final prediction. In contrast, the Learned Feature Fusion simultaneously learns features from the breast image and non-image features, followed by concatenating them. Consequently, the model learns from this combined vector to produce a final prediction.</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 </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Now, in the final prediction phase. To enhance model robustness and introduce diversity, we applied data augmentation techniques such as blurring, scaling, resizing, and the "</a:t>
            </a:r>
            <a:r>
              <a:rPr lang="en-AU" sz="1800" kern="100" err="1">
                <a:effectLst/>
                <a:latin typeface="Arial" panose="020B0604020202020204" pitchFamily="34" charset="0"/>
                <a:ea typeface="Yu Mincho" panose="02020400000000000000" pitchFamily="18" charset="-128"/>
                <a:cs typeface="Times New Roman" panose="02020603050405020304" pitchFamily="18" charset="0"/>
              </a:rPr>
              <a:t>sobel</a:t>
            </a:r>
            <a:r>
              <a:rPr lang="en-AU" sz="1800" kern="100">
                <a:effectLst/>
                <a:latin typeface="Arial" panose="020B0604020202020204" pitchFamily="34" charset="0"/>
                <a:ea typeface="Yu Mincho" panose="02020400000000000000" pitchFamily="18" charset="-128"/>
                <a:cs typeface="Times New Roman" panose="02020603050405020304" pitchFamily="18" charset="0"/>
              </a:rPr>
              <a:t> filter" for edge detection.</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 </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In the Experimental Setup and Analysis phase, we utilized </a:t>
            </a:r>
            <a:r>
              <a:rPr lang="en-AU" sz="1800" kern="100" err="1">
                <a:effectLst/>
                <a:latin typeface="Arial" panose="020B0604020202020204" pitchFamily="34" charset="0"/>
                <a:ea typeface="Yu Mincho" panose="02020400000000000000" pitchFamily="18" charset="-128"/>
                <a:cs typeface="Times New Roman" panose="02020603050405020304" pitchFamily="18" charset="0"/>
              </a:rPr>
              <a:t>PyTorch</a:t>
            </a:r>
            <a:r>
              <a:rPr lang="en-AU" sz="1800" kern="100">
                <a:effectLst/>
                <a:latin typeface="Arial" panose="020B0604020202020204" pitchFamily="34" charset="0"/>
                <a:ea typeface="Yu Mincho" panose="02020400000000000000" pitchFamily="18" charset="-128"/>
                <a:cs typeface="Times New Roman" panose="02020603050405020304" pitchFamily="18" charset="0"/>
              </a:rPr>
              <a:t> to create and train our models. Model performance was evaluated based on AUC and a p-value less than 0.05.</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 </a:t>
            </a:r>
          </a:p>
          <a:p>
            <a:r>
              <a:rPr lang="en-AU" sz="1800" kern="100">
                <a:effectLst/>
                <a:latin typeface="Arial" panose="020B0604020202020204" pitchFamily="34" charset="0"/>
                <a:ea typeface="Yu Mincho" panose="02020400000000000000" pitchFamily="18" charset="-128"/>
                <a:cs typeface="Times New Roman" panose="02020603050405020304" pitchFamily="18" charset="0"/>
              </a:rPr>
              <a:t>Our main limitations are the artificiality introduced by image data augmentation, and assumptions made regarding the relevance of non-image features.</a:t>
            </a:r>
          </a:p>
          <a:p>
            <a:endParaRPr lang="en-AU" sz="1800"/>
          </a:p>
          <a:p>
            <a:endParaRPr lang="en-AU" sz="1800"/>
          </a:p>
        </p:txBody>
      </p:sp>
      <p:sp>
        <p:nvSpPr>
          <p:cNvPr id="4" name="Slide Number Placeholder 3"/>
          <p:cNvSpPr>
            <a:spLocks noGrp="1"/>
          </p:cNvSpPr>
          <p:nvPr>
            <p:ph type="sldNum" sz="quarter" idx="5"/>
          </p:nvPr>
        </p:nvSpPr>
        <p:spPr/>
        <p:txBody>
          <a:bodyPr/>
          <a:lstStyle/>
          <a:p>
            <a:fld id="{5BC3DFFB-104E-4C44-861F-71731D965EA8}" type="slidenum">
              <a:rPr lang="en-AU" smtClean="0"/>
              <a:t>4</a:t>
            </a:fld>
            <a:endParaRPr lang="en-AU"/>
          </a:p>
        </p:txBody>
      </p:sp>
    </p:spTree>
    <p:extLst>
      <p:ext uri="{BB962C8B-B14F-4D97-AF65-F5344CB8AC3E}">
        <p14:creationId xmlns:p14="http://schemas.microsoft.com/office/powerpoint/2010/main" val="381120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For the evaluation, we evaluated each of the four model architectures over the test set with a sample size of 288, using AUC (area under the curve) with 95% confidence intervals, False negative rate and the sensitivity (TPR) at 95% specificity to quantity how well the models classify subjects having condition of interest. Each model was trained 5 times with different number-generating seeds, the average values of all the evaluation metrics across five runs were calculated to represent the overall model performance, and the best run referring to the best run with the highest validation AUC.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p>
          <a:p>
            <a:pPr marL="0" marR="0" lvl="0" indent="0" algn="l" defTabSz="914400" rtl="0" eaLnBrk="1" fontAlgn="auto" latinLnBrk="0" hangingPunct="1">
              <a:lnSpc>
                <a:spcPct val="100000"/>
              </a:lnSpc>
              <a:spcBef>
                <a:spcPts val="0"/>
              </a:spcBef>
              <a:spcAft>
                <a:spcPts val="0"/>
              </a:spcAft>
              <a:buClrTx/>
              <a:buSzTx/>
              <a:buFontTx/>
              <a:buNone/>
              <a:tabLst/>
              <a:defRPr/>
            </a:pPr>
            <a:r>
              <a:rPr lang="en-AU"/>
              <a:t>Overall all, we observed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t>- image-only is the least effective classifier which performs almost like a random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t>- non-image-only is the best-performing model in terms of sensitivity in both the best run and five-run ensemble and the ensemble AUC</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t>- learned feature fusion is similar in terms of performance, however, outperform it by the best run AUC by 2%, 95% CI and overall FNR by 2-4%</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t>- comparing across the fusion modality, learned feature fusion outperforms feature fusion with a significant improvement from image-only, suggesting that the joint learning of the learned features of non-image and image is more effective than learning raw non-image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p>
          <a:p>
            <a:endParaRPr lang="en-AU"/>
          </a:p>
        </p:txBody>
      </p:sp>
      <p:sp>
        <p:nvSpPr>
          <p:cNvPr id="4" name="Slide Number Placeholder 3"/>
          <p:cNvSpPr>
            <a:spLocks noGrp="1"/>
          </p:cNvSpPr>
          <p:nvPr>
            <p:ph type="sldNum" sz="quarter" idx="5"/>
          </p:nvPr>
        </p:nvSpPr>
        <p:spPr/>
        <p:txBody>
          <a:bodyPr/>
          <a:lstStyle/>
          <a:p>
            <a:fld id="{5BC3DFFB-104E-4C44-861F-71731D965EA8}" type="slidenum">
              <a:rPr lang="en-AU" smtClean="0"/>
              <a:t>5</a:t>
            </a:fld>
            <a:endParaRPr lang="en-AU"/>
          </a:p>
        </p:txBody>
      </p:sp>
    </p:spTree>
    <p:extLst>
      <p:ext uri="{BB962C8B-B14F-4D97-AF65-F5344CB8AC3E}">
        <p14:creationId xmlns:p14="http://schemas.microsoft.com/office/powerpoint/2010/main" val="343701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we further conducted a permutation-based non-image feature importance analysis on the non-image meta features </a:t>
            </a:r>
            <a:r>
              <a:rPr lang="en-AU" strike="noStrike"/>
              <a:t>to understand the contribution of non-image features on model behaviours. </a:t>
            </a:r>
            <a:r>
              <a:rPr lang="en-AU"/>
              <a:t>To derive the importance score, randomly shuffled the values of the associated binary columns once per non-image feature across all the test samples, using which a new prediction and AUC score is generated. As such, we observed the resulting decrease in the test AUC. A higher importance value means a larger decrease in AUC observed, suggesting that the feature is more influential in contributing a good result.</a:t>
            </a:r>
          </a:p>
          <a:p>
            <a:endParaRPr lang="en-AU"/>
          </a:p>
          <a:p>
            <a:r>
              <a:rPr lang="en-AU"/>
              <a:t>Overall, it is observed that:</a:t>
            </a:r>
          </a:p>
          <a:p>
            <a:pPr marL="285750" indent="-285750">
              <a:buFont typeface="Arial" panose="020B0604020202020204" pitchFamily="34" charset="0"/>
              <a:buChar char="•"/>
            </a:pPr>
            <a:r>
              <a:rPr lang="en-US" altLang="ko-KR" sz="1200" b="1" i="1">
                <a:solidFill>
                  <a:schemeClr val="tx1">
                    <a:lumMod val="75000"/>
                    <a:lumOff val="25000"/>
                  </a:schemeClr>
                </a:solidFill>
                <a:cs typeface="Arial" pitchFamily="34" charset="0"/>
              </a:rPr>
              <a:t>mass margin</a:t>
            </a:r>
            <a:r>
              <a:rPr lang="en-US" altLang="ko-KR" sz="1200">
                <a:solidFill>
                  <a:schemeClr val="tx1">
                    <a:lumMod val="75000"/>
                    <a:lumOff val="25000"/>
                  </a:schemeClr>
                </a:solidFill>
                <a:cs typeface="Arial" pitchFamily="34" charset="0"/>
              </a:rPr>
              <a:t>, </a:t>
            </a:r>
            <a:r>
              <a:rPr lang="en-US" altLang="ko-KR" sz="1200" b="1" i="1">
                <a:solidFill>
                  <a:schemeClr val="tx1">
                    <a:lumMod val="75000"/>
                    <a:lumOff val="25000"/>
                  </a:schemeClr>
                </a:solidFill>
                <a:cs typeface="Arial" pitchFamily="34" charset="0"/>
              </a:rPr>
              <a:t>mass shape </a:t>
            </a:r>
            <a:r>
              <a:rPr lang="en-US" altLang="ko-KR" sz="1200">
                <a:solidFill>
                  <a:schemeClr val="tx1">
                    <a:lumMod val="75000"/>
                    <a:lumOff val="25000"/>
                  </a:schemeClr>
                </a:solidFill>
                <a:cs typeface="Arial" pitchFamily="34" charset="0"/>
              </a:rPr>
              <a:t>and </a:t>
            </a:r>
            <a:r>
              <a:rPr lang="en-US" altLang="ko-KR" sz="1200" b="1" i="1">
                <a:solidFill>
                  <a:schemeClr val="tx1">
                    <a:lumMod val="75000"/>
                    <a:lumOff val="25000"/>
                  </a:schemeClr>
                </a:solidFill>
                <a:cs typeface="Arial" pitchFamily="34" charset="0"/>
              </a:rPr>
              <a:t>calcification type</a:t>
            </a:r>
            <a:r>
              <a:rPr lang="en-US" altLang="ko-KR" sz="1200">
                <a:solidFill>
                  <a:schemeClr val="tx1">
                    <a:lumMod val="75000"/>
                    <a:lumOff val="25000"/>
                  </a:schemeClr>
                </a:solidFill>
                <a:cs typeface="Arial" pitchFamily="34" charset="0"/>
              </a:rPr>
              <a:t> </a:t>
            </a:r>
            <a:r>
              <a:rPr lang="en-AU" altLang="ko-KR" sz="1200">
                <a:solidFill>
                  <a:schemeClr val="tx1">
                    <a:lumMod val="75000"/>
                    <a:lumOff val="25000"/>
                  </a:schemeClr>
                </a:solidFill>
                <a:cs typeface="Arial" pitchFamily="34" charset="0"/>
              </a:rPr>
              <a:t>consistently influenced the most in all models, most dominant in non-image-only, with negative importance observed in other features</a:t>
            </a:r>
          </a:p>
          <a:p>
            <a:pPr marL="285750" indent="-285750">
              <a:buFont typeface="Arial" panose="020B0604020202020204" pitchFamily="34" charset="0"/>
              <a:buChar char="•"/>
            </a:pPr>
            <a:r>
              <a:rPr lang="en-AU" altLang="ko-KR" sz="1200">
                <a:solidFill>
                  <a:schemeClr val="tx1">
                    <a:lumMod val="75000"/>
                    <a:lumOff val="25000"/>
                  </a:schemeClr>
                </a:solidFill>
                <a:cs typeface="Arial" pitchFamily="34" charset="0"/>
              </a:rPr>
              <a:t>Comparing image fusion vs non-image only, lower contribution of these abnormality characteristics is observed in fusion model as a result of the image feature integration </a:t>
            </a:r>
            <a:r>
              <a:rPr lang="en-AU" altLang="ko-KR" sz="1200">
                <a:solidFill>
                  <a:schemeClr val="tx1">
                    <a:lumMod val="75000"/>
                    <a:lumOff val="25000"/>
                  </a:schemeClr>
                </a:solidFill>
                <a:cs typeface="Arial" pitchFamily="34" charset="0"/>
                <a:sym typeface="Wingdings" panose="05000000000000000000" pitchFamily="2" charset="2"/>
              </a:rPr>
              <a:t> shows that some non-image features have information that can be partially learnt directly from the image features</a:t>
            </a:r>
            <a:r>
              <a:rPr lang="en-AU" altLang="ko-KR" sz="1200" strike="noStrike">
                <a:solidFill>
                  <a:schemeClr val="tx1">
                    <a:lumMod val="75000"/>
                    <a:lumOff val="25000"/>
                  </a:schemeClr>
                </a:solidFill>
                <a:cs typeface="Arial" pitchFamily="34" charset="0"/>
              </a:rPr>
              <a:t> and there is more opportunity for image features to compete with the non-image.</a:t>
            </a:r>
            <a:endParaRPr lang="en-AU" altLang="ko-KR" sz="1200" strike="noStrike">
              <a:solidFill>
                <a:schemeClr val="tx1">
                  <a:lumMod val="75000"/>
                  <a:lumOff val="25000"/>
                </a:schemeClr>
              </a:solidFill>
              <a:cs typeface="Arial" pitchFamily="34" charset="0"/>
              <a:sym typeface="Wingdings" panose="05000000000000000000" pitchFamily="2" charset="2"/>
            </a:endParaRPr>
          </a:p>
          <a:p>
            <a:pPr marL="285750" indent="-285750">
              <a:buFont typeface="Arial" panose="020B0604020202020204" pitchFamily="34" charset="0"/>
              <a:buChar char="•"/>
            </a:pPr>
            <a:r>
              <a:rPr lang="en-AU" altLang="ko-KR" sz="1200">
                <a:solidFill>
                  <a:schemeClr val="tx1">
                    <a:lumMod val="75000"/>
                    <a:lumOff val="25000"/>
                  </a:schemeClr>
                </a:solidFill>
                <a:cs typeface="Arial" pitchFamily="34" charset="0"/>
              </a:rPr>
              <a:t>Lastly, we observe that the fusion of learned image features complements the non-image abnormality characteristics moderately without overwriting them -&gt; shows that the combined non-image and image features are still important for an accurate prediction.</a:t>
            </a:r>
          </a:p>
          <a:p>
            <a:endParaRPr lang="en-AU"/>
          </a:p>
          <a:p>
            <a:endParaRPr lang="en-AU"/>
          </a:p>
          <a:p>
            <a:r>
              <a:rPr lang="en-AU"/>
              <a:t>------------------------------------</a:t>
            </a:r>
          </a:p>
          <a:p>
            <a:r>
              <a:rPr lang="en-AU"/>
              <a:t>Deprecated:</a:t>
            </a:r>
          </a:p>
          <a:p>
            <a:r>
              <a:rPr lang="en-AU"/>
              <a:t>To understand more about the behaviour of the models by way of feature contribution, we further conducted a permutation-based non-image feature importance analysis on the non-image meta features </a:t>
            </a:r>
            <a:r>
              <a:rPr lang="en-AU" strike="sngStrike"/>
              <a:t>to identify the most influential non-image features and the difference across the three models employing non-image features. </a:t>
            </a:r>
            <a:r>
              <a:rPr lang="en-AU"/>
              <a:t>To derive the importance score, randomly shuffled the values of the associated binary columns once per non-image feature across all the test samples, using which a new prediction and AUC score is generated for the permuted data. Lastly, we observed the resulting decrease in the test AUC to generate the absolute feature importance. A higher importance value implies a larger decrease in AUC observed, meaning the feature is more influential in the contribution of good prediction.</a:t>
            </a:r>
          </a:p>
          <a:p>
            <a:endParaRPr lang="en-AU"/>
          </a:p>
          <a:p>
            <a:r>
              <a:rPr lang="en-AU"/>
              <a:t>Overall, it is observed that:</a:t>
            </a:r>
          </a:p>
          <a:p>
            <a:pPr marL="285750" indent="-285750">
              <a:buFont typeface="Arial" panose="020B0604020202020204" pitchFamily="34" charset="0"/>
              <a:buChar char="•"/>
            </a:pPr>
            <a:r>
              <a:rPr lang="en-US" altLang="ko-KR" sz="1200" b="1" i="1">
                <a:solidFill>
                  <a:schemeClr val="tx1">
                    <a:lumMod val="75000"/>
                    <a:lumOff val="25000"/>
                  </a:schemeClr>
                </a:solidFill>
                <a:cs typeface="Arial" pitchFamily="34" charset="0"/>
              </a:rPr>
              <a:t>mass margin</a:t>
            </a:r>
            <a:r>
              <a:rPr lang="en-US" altLang="ko-KR" sz="1200">
                <a:solidFill>
                  <a:schemeClr val="tx1">
                    <a:lumMod val="75000"/>
                    <a:lumOff val="25000"/>
                  </a:schemeClr>
                </a:solidFill>
                <a:cs typeface="Arial" pitchFamily="34" charset="0"/>
              </a:rPr>
              <a:t>, </a:t>
            </a:r>
            <a:r>
              <a:rPr lang="en-US" altLang="ko-KR" sz="1200" b="1" i="1">
                <a:solidFill>
                  <a:schemeClr val="tx1">
                    <a:lumMod val="75000"/>
                    <a:lumOff val="25000"/>
                  </a:schemeClr>
                </a:solidFill>
                <a:cs typeface="Arial" pitchFamily="34" charset="0"/>
              </a:rPr>
              <a:t>mass shape </a:t>
            </a:r>
            <a:r>
              <a:rPr lang="en-US" altLang="ko-KR" sz="1200">
                <a:solidFill>
                  <a:schemeClr val="tx1">
                    <a:lumMod val="75000"/>
                    <a:lumOff val="25000"/>
                  </a:schemeClr>
                </a:solidFill>
                <a:cs typeface="Arial" pitchFamily="34" charset="0"/>
              </a:rPr>
              <a:t>and </a:t>
            </a:r>
            <a:r>
              <a:rPr lang="en-US" altLang="ko-KR" sz="1200" b="1" i="1">
                <a:solidFill>
                  <a:schemeClr val="tx1">
                    <a:lumMod val="75000"/>
                    <a:lumOff val="25000"/>
                  </a:schemeClr>
                </a:solidFill>
                <a:cs typeface="Arial" pitchFamily="34" charset="0"/>
              </a:rPr>
              <a:t>calcification type</a:t>
            </a:r>
            <a:r>
              <a:rPr lang="en-US" altLang="ko-KR" sz="1200">
                <a:solidFill>
                  <a:schemeClr val="tx1">
                    <a:lumMod val="75000"/>
                    <a:lumOff val="25000"/>
                  </a:schemeClr>
                </a:solidFill>
                <a:cs typeface="Arial" pitchFamily="34" charset="0"/>
              </a:rPr>
              <a:t> </a:t>
            </a:r>
            <a:r>
              <a:rPr lang="en-AU" altLang="ko-KR" sz="1200">
                <a:solidFill>
                  <a:schemeClr val="tx1">
                    <a:lumMod val="75000"/>
                    <a:lumOff val="25000"/>
                  </a:schemeClr>
                </a:solidFill>
                <a:cs typeface="Arial" pitchFamily="34" charset="0"/>
              </a:rPr>
              <a:t>consistently influenced the most in all models, most dominant in non-image-only with negative importance observed in other features</a:t>
            </a:r>
          </a:p>
          <a:p>
            <a:pPr marL="285750" indent="-285750">
              <a:buFont typeface="Arial" panose="020B0604020202020204" pitchFamily="34" charset="0"/>
              <a:buChar char="•"/>
            </a:pPr>
            <a:r>
              <a:rPr lang="en-AU" altLang="ko-KR" sz="1200">
                <a:solidFill>
                  <a:schemeClr val="tx1">
                    <a:lumMod val="75000"/>
                    <a:lumOff val="25000"/>
                  </a:schemeClr>
                </a:solidFill>
                <a:cs typeface="Arial" pitchFamily="34" charset="0"/>
              </a:rPr>
              <a:t>Comparing image fusion vs non-image only, lower contribution of these abnormality characteristics is observed in fusion model as a result of the image feature integration </a:t>
            </a:r>
            <a:r>
              <a:rPr lang="en-AU" altLang="ko-KR" sz="1200">
                <a:solidFill>
                  <a:schemeClr val="tx1">
                    <a:lumMod val="75000"/>
                    <a:lumOff val="25000"/>
                  </a:schemeClr>
                </a:solidFill>
                <a:cs typeface="Arial" pitchFamily="34" charset="0"/>
                <a:sym typeface="Wingdings" panose="05000000000000000000" pitchFamily="2" charset="2"/>
              </a:rPr>
              <a:t> shows that some non-image features have information that can be partially learnt directly from the image features</a:t>
            </a:r>
            <a:r>
              <a:rPr lang="en-AU" altLang="ko-KR" sz="1200" strike="sngStrike">
                <a:solidFill>
                  <a:schemeClr val="tx1">
                    <a:lumMod val="75000"/>
                    <a:lumOff val="25000"/>
                  </a:schemeClr>
                </a:solidFill>
                <a:cs typeface="Arial" pitchFamily="34" charset="0"/>
                <a:sym typeface="Wingdings" panose="05000000000000000000" pitchFamily="2" charset="2"/>
              </a:rPr>
              <a:t>, and that they are highly correlated with the non-image features. The hypothesis for a </a:t>
            </a:r>
            <a:r>
              <a:rPr lang="en-AU" altLang="ko-KR" sz="1200" strike="sngStrike">
                <a:solidFill>
                  <a:schemeClr val="tx1">
                    <a:lumMod val="75000"/>
                    <a:lumOff val="25000"/>
                  </a:schemeClr>
                </a:solidFill>
                <a:cs typeface="Arial" pitchFamily="34" charset="0"/>
              </a:rPr>
              <a:t>generally greater absolute importance values for virtually every feature in the unimodal model is that no image features are there for the model to ‘compete</a:t>
            </a:r>
            <a:r>
              <a:rPr lang="en-AU" altLang="ko-KR" sz="1200" strike="noStrike">
                <a:solidFill>
                  <a:schemeClr val="tx1">
                    <a:lumMod val="75000"/>
                    <a:lumOff val="25000"/>
                  </a:schemeClr>
                </a:solidFill>
                <a:cs typeface="Arial" pitchFamily="34" charset="0"/>
              </a:rPr>
              <a:t>’ and there is more opportunity for image features to compete with the non-image.</a:t>
            </a:r>
            <a:endParaRPr lang="en-AU" altLang="ko-KR" sz="1200" strike="noStrike">
              <a:solidFill>
                <a:schemeClr val="tx1">
                  <a:lumMod val="75000"/>
                  <a:lumOff val="25000"/>
                </a:schemeClr>
              </a:solidFill>
              <a:cs typeface="Arial" pitchFamily="34" charset="0"/>
              <a:sym typeface="Wingdings" panose="05000000000000000000" pitchFamily="2" charset="2"/>
            </a:endParaRPr>
          </a:p>
          <a:p>
            <a:pPr marL="285750" indent="-285750">
              <a:buFont typeface="Arial" panose="020B0604020202020204" pitchFamily="34" charset="0"/>
              <a:buChar char="•"/>
            </a:pPr>
            <a:r>
              <a:rPr lang="en-AU" altLang="ko-KR" sz="1200">
                <a:solidFill>
                  <a:schemeClr val="tx1">
                    <a:lumMod val="75000"/>
                    <a:lumOff val="25000"/>
                  </a:schemeClr>
                </a:solidFill>
                <a:cs typeface="Arial" pitchFamily="34" charset="0"/>
              </a:rPr>
              <a:t>Comparing feature fusion vs learned feature fusion, we found that the fusion of learned image features complements the non-image abnormality characteristics moderately without overwriting them -&gt; shows that the combined non-image and image features are still important for an accurate prediction.</a:t>
            </a:r>
          </a:p>
        </p:txBody>
      </p:sp>
      <p:sp>
        <p:nvSpPr>
          <p:cNvPr id="4" name="Slide Number Placeholder 3"/>
          <p:cNvSpPr>
            <a:spLocks noGrp="1"/>
          </p:cNvSpPr>
          <p:nvPr>
            <p:ph type="sldNum" sz="quarter" idx="5"/>
          </p:nvPr>
        </p:nvSpPr>
        <p:spPr/>
        <p:txBody>
          <a:bodyPr/>
          <a:lstStyle/>
          <a:p>
            <a:fld id="{5BC3DFFB-104E-4C44-861F-71731D965EA8}" type="slidenum">
              <a:rPr lang="en-AU" smtClean="0"/>
              <a:t>6</a:t>
            </a:fld>
            <a:endParaRPr lang="en-AU"/>
          </a:p>
        </p:txBody>
      </p:sp>
    </p:spTree>
    <p:extLst>
      <p:ext uri="{BB962C8B-B14F-4D97-AF65-F5344CB8AC3E}">
        <p14:creationId xmlns:p14="http://schemas.microsoft.com/office/powerpoint/2010/main" val="3505485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a:p>
        </p:txBody>
      </p:sp>
    </p:spTree>
    <p:extLst>
      <p:ext uri="{BB962C8B-B14F-4D97-AF65-F5344CB8AC3E}">
        <p14:creationId xmlns:p14="http://schemas.microsoft.com/office/powerpoint/2010/main" val="2204584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176538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27870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5288827" y="4000983"/>
            <a:ext cx="9199471" cy="1754326"/>
          </a:xfrm>
          <a:prstGeom prst="rect">
            <a:avLst/>
          </a:prstGeom>
          <a:noFill/>
        </p:spPr>
        <p:txBody>
          <a:bodyPr wrap="square" rtlCol="0" anchor="ctr">
            <a:spAutoFit/>
          </a:bodyPr>
          <a:lstStyle/>
          <a:p>
            <a:pPr algn="ctr"/>
            <a:r>
              <a:rPr lang="en-US" sz="5400">
                <a:solidFill>
                  <a:schemeClr val="bg1"/>
                </a:solidFill>
                <a:latin typeface="+mj-lt"/>
              </a:rPr>
              <a:t>Mammography </a:t>
            </a:r>
          </a:p>
          <a:p>
            <a:pPr algn="ctr"/>
            <a:r>
              <a:rPr lang="en-US" sz="5400">
                <a:solidFill>
                  <a:schemeClr val="bg1"/>
                </a:solidFill>
                <a:latin typeface="+mj-lt"/>
              </a:rPr>
              <a:t>Project</a:t>
            </a: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841084"/>
            <a:ext cx="5008380" cy="684803"/>
          </a:xfrm>
          <a:prstGeom prst="rect">
            <a:avLst/>
          </a:prstGeom>
          <a:noFill/>
        </p:spPr>
        <p:txBody>
          <a:bodyPr wrap="square" lIns="91440" tIns="45720" rIns="91440" bIns="45720" rtlCol="0" anchor="ctr">
            <a:spAutoFit/>
          </a:bodyPr>
          <a:lstStyle/>
          <a:p>
            <a:pPr algn="r"/>
            <a:r>
              <a:rPr lang="en-US" altLang="ko-KR" sz="1850" dirty="0">
                <a:solidFill>
                  <a:schemeClr val="bg1"/>
                </a:solidFill>
                <a:cs typeface="Arial"/>
              </a:rPr>
              <a:t>- Paul Yomer Ruiz Pinto (N10962646)</a:t>
            </a:r>
            <a:endParaRPr lang="en-US" altLang="ko-KR" sz="1867" dirty="0">
              <a:solidFill>
                <a:schemeClr val="bg1"/>
              </a:solidFill>
              <a:cs typeface="Arial" pitchFamily="34" charset="0"/>
            </a:endParaRPr>
          </a:p>
          <a:p>
            <a:pPr algn="r"/>
            <a:r>
              <a:rPr lang="en-AU" altLang="ko-KR" sz="1867" dirty="0">
                <a:solidFill>
                  <a:schemeClr val="bg1"/>
                </a:solidFill>
                <a:cs typeface="Arial" pitchFamily="34" charset="0"/>
              </a:rPr>
              <a:t>- </a:t>
            </a:r>
            <a:r>
              <a:rPr lang="en-US" altLang="ko-KR" sz="2000" dirty="0">
                <a:solidFill>
                  <a:schemeClr val="bg1"/>
                </a:solidFill>
                <a:cs typeface="Arial"/>
              </a:rPr>
              <a:t>Si Man Kou (N11200855)</a:t>
            </a:r>
            <a:endParaRPr lang="en-US" altLang="ko-KR" sz="1867" dirty="0">
              <a:solidFill>
                <a:schemeClr val="bg1"/>
              </a:solidFill>
              <a:cs typeface="Arial" pitchFamily="34" charset="0"/>
            </a:endParaRPr>
          </a:p>
        </p:txBody>
      </p:sp>
      <p:pic>
        <p:nvPicPr>
          <p:cNvPr id="3" name="Picture 2">
            <a:extLst>
              <a:ext uri="{FF2B5EF4-FFF2-40B4-BE49-F238E27FC236}">
                <a16:creationId xmlns:a16="http://schemas.microsoft.com/office/drawing/2014/main" id="{EDC4557C-5FC5-9F34-5966-B7AB8B6E789F}"/>
              </a:ext>
            </a:extLst>
          </p:cNvPr>
          <p:cNvPicPr>
            <a:picLocks noChangeAspect="1"/>
          </p:cNvPicPr>
          <p:nvPr/>
        </p:nvPicPr>
        <p:blipFill>
          <a:blip r:embed="rId3"/>
          <a:stretch>
            <a:fillRect/>
          </a:stretch>
        </p:blipFill>
        <p:spPr>
          <a:xfrm>
            <a:off x="7812090" y="397638"/>
            <a:ext cx="4099464" cy="365231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866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5229365"/>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Approach</a:t>
              </a:r>
              <a:endParaRPr lang="ko-KR" altLang="en-US" sz="2700" b="1">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1.</a:t>
              </a:r>
              <a:endParaRPr lang="ko-KR" altLang="en-US" sz="44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Findings</a:t>
              </a:r>
              <a:endParaRPr lang="ko-KR" altLang="en-US" sz="2700" b="1">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9970" y="1655488"/>
            <a:ext cx="4989896"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Agenda</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t>Methodology</a:t>
            </a:r>
          </a:p>
        </p:txBody>
      </p:sp>
      <p:grpSp>
        <p:nvGrpSpPr>
          <p:cNvPr id="162" name="Group 161">
            <a:extLst>
              <a:ext uri="{FF2B5EF4-FFF2-40B4-BE49-F238E27FC236}">
                <a16:creationId xmlns:a16="http://schemas.microsoft.com/office/drawing/2014/main" id="{0408B44B-876F-47EB-9B09-119AA6C93F03}"/>
              </a:ext>
            </a:extLst>
          </p:cNvPr>
          <p:cNvGrpSpPr/>
          <p:nvPr/>
        </p:nvGrpSpPr>
        <p:grpSpPr>
          <a:xfrm>
            <a:off x="433257" y="5116987"/>
            <a:ext cx="2870411" cy="690776"/>
            <a:chOff x="643028" y="4933535"/>
            <a:chExt cx="2223431" cy="690776"/>
          </a:xfrm>
        </p:grpSpPr>
        <p:sp>
          <p:nvSpPr>
            <p:cNvPr id="163" name="Text Placeholder 8">
              <a:extLst>
                <a:ext uri="{FF2B5EF4-FFF2-40B4-BE49-F238E27FC236}">
                  <a16:creationId xmlns:a16="http://schemas.microsoft.com/office/drawing/2014/main" id="{2808C26A-FDE2-497E-A9DC-5DFEC923FA49}"/>
                </a:ext>
              </a:extLst>
            </p:cNvPr>
            <p:cNvSpPr txBox="1">
              <a:spLocks/>
            </p:cNvSpPr>
            <p:nvPr/>
          </p:nvSpPr>
          <p:spPr>
            <a:xfrm>
              <a:off x="643028" y="4941885"/>
              <a:ext cx="2196000"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a:solidFill>
                  <a:schemeClr val="tx1">
                    <a:lumMod val="65000"/>
                    <a:lumOff val="35000"/>
                  </a:schemeClr>
                </a:solidFill>
                <a:cs typeface="Arial" pitchFamily="34" charset="0"/>
              </a:endParaRPr>
            </a:p>
          </p:txBody>
        </p:sp>
        <p:sp>
          <p:nvSpPr>
            <p:cNvPr id="164" name="Text Placeholder 29">
              <a:extLst>
                <a:ext uri="{FF2B5EF4-FFF2-40B4-BE49-F238E27FC236}">
                  <a16:creationId xmlns:a16="http://schemas.microsoft.com/office/drawing/2014/main" id="{69801AB6-A925-4E66-9209-ED3277206A8C}"/>
                </a:ext>
              </a:extLst>
            </p:cNvPr>
            <p:cNvSpPr txBox="1">
              <a:spLocks/>
            </p:cNvSpPr>
            <p:nvPr/>
          </p:nvSpPr>
          <p:spPr>
            <a:xfrm>
              <a:off x="670459" y="4933535"/>
              <a:ext cx="2196000" cy="690776"/>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b="1">
                  <a:cs typeface="Arial" pitchFamily="34" charset="0"/>
                </a:rPr>
                <a:t>Data collection and description</a:t>
              </a:r>
              <a:endParaRPr lang="ko-KR" altLang="en-US" b="1">
                <a:cs typeface="Arial" pitchFamily="34" charset="0"/>
              </a:endParaRPr>
            </a:p>
          </p:txBody>
        </p:sp>
      </p:grpSp>
      <p:grpSp>
        <p:nvGrpSpPr>
          <p:cNvPr id="165" name="Group 164">
            <a:extLst>
              <a:ext uri="{FF2B5EF4-FFF2-40B4-BE49-F238E27FC236}">
                <a16:creationId xmlns:a16="http://schemas.microsoft.com/office/drawing/2014/main" id="{CCAD608B-FF9D-45FC-AD6B-00A3F32462F4}"/>
              </a:ext>
            </a:extLst>
          </p:cNvPr>
          <p:cNvGrpSpPr/>
          <p:nvPr/>
        </p:nvGrpSpPr>
        <p:grpSpPr>
          <a:xfrm>
            <a:off x="7704953" y="2618089"/>
            <a:ext cx="4018376" cy="2784448"/>
            <a:chOff x="8162947" y="2618089"/>
            <a:chExt cx="3146330" cy="2784448"/>
          </a:xfrm>
        </p:grpSpPr>
        <p:sp>
          <p:nvSpPr>
            <p:cNvPr id="166" name="Text Placeholder 30">
              <a:extLst>
                <a:ext uri="{FF2B5EF4-FFF2-40B4-BE49-F238E27FC236}">
                  <a16:creationId xmlns:a16="http://schemas.microsoft.com/office/drawing/2014/main" id="{3B91AAB5-18FC-4738-8518-D10F09CD917A}"/>
                </a:ext>
              </a:extLst>
            </p:cNvPr>
            <p:cNvSpPr txBox="1">
              <a:spLocks/>
            </p:cNvSpPr>
            <p:nvPr/>
          </p:nvSpPr>
          <p:spPr>
            <a:xfrm>
              <a:off x="9113277" y="5125337"/>
              <a:ext cx="2196000"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AU" altLang="ko-KR">
                  <a:solidFill>
                    <a:schemeClr val="tx1">
                      <a:lumMod val="65000"/>
                      <a:lumOff val="35000"/>
                    </a:schemeClr>
                  </a:solidFill>
                  <a:cs typeface="Arial" pitchFamily="34" charset="0"/>
                </a:rPr>
                <a:t>Limitations and assumptions of the method</a:t>
              </a:r>
              <a:endParaRPr lang="ko-KR" altLang="en-US">
                <a:solidFill>
                  <a:schemeClr val="tx1">
                    <a:lumMod val="65000"/>
                    <a:lumOff val="35000"/>
                  </a:schemeClr>
                </a:solidFill>
                <a:cs typeface="Arial" pitchFamily="34" charset="0"/>
              </a:endParaRPr>
            </a:p>
          </p:txBody>
        </p:sp>
        <p:sp>
          <p:nvSpPr>
            <p:cNvPr id="167" name="Text Placeholder 31">
              <a:extLst>
                <a:ext uri="{FF2B5EF4-FFF2-40B4-BE49-F238E27FC236}">
                  <a16:creationId xmlns:a16="http://schemas.microsoft.com/office/drawing/2014/main" id="{63A4FC7C-7DB8-4995-89B3-CD485ECECA28}"/>
                </a:ext>
              </a:extLst>
            </p:cNvPr>
            <p:cNvSpPr txBox="1">
              <a:spLocks/>
            </p:cNvSpPr>
            <p:nvPr/>
          </p:nvSpPr>
          <p:spPr>
            <a:xfrm>
              <a:off x="8162947" y="2618089"/>
              <a:ext cx="2196000" cy="681673"/>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b="1">
                  <a:cs typeface="Arial" pitchFamily="34" charset="0"/>
                </a:rPr>
                <a:t>Experimental Setup and Analysis</a:t>
              </a:r>
              <a:endParaRPr lang="ko-KR" altLang="en-US" b="1">
                <a:cs typeface="Arial" pitchFamily="34" charset="0"/>
              </a:endParaRPr>
            </a:p>
          </p:txBody>
        </p:sp>
      </p:grpSp>
      <p:sp>
        <p:nvSpPr>
          <p:cNvPr id="168" name="Oval 19">
            <a:extLst>
              <a:ext uri="{FF2B5EF4-FFF2-40B4-BE49-F238E27FC236}">
                <a16:creationId xmlns:a16="http://schemas.microsoft.com/office/drawing/2014/main" id="{8BB8C4E6-3DC2-4E4C-B040-CC7B5FA40560}"/>
              </a:ext>
            </a:extLst>
          </p:cNvPr>
          <p:cNvSpPr/>
          <p:nvPr/>
        </p:nvSpPr>
        <p:spPr>
          <a:xfrm>
            <a:off x="9943809" y="4270946"/>
            <a:ext cx="754393" cy="754393"/>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a:p>
        </p:txBody>
      </p:sp>
      <p:sp>
        <p:nvSpPr>
          <p:cNvPr id="169" name="Oval 20">
            <a:extLst>
              <a:ext uri="{FF2B5EF4-FFF2-40B4-BE49-F238E27FC236}">
                <a16:creationId xmlns:a16="http://schemas.microsoft.com/office/drawing/2014/main" id="{CAB30BBF-F98E-4978-954C-B6CA3F3BB96E}"/>
              </a:ext>
            </a:extLst>
          </p:cNvPr>
          <p:cNvSpPr/>
          <p:nvPr/>
        </p:nvSpPr>
        <p:spPr>
          <a:xfrm>
            <a:off x="1473560" y="4270946"/>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a:p>
        </p:txBody>
      </p:sp>
      <p:sp>
        <p:nvSpPr>
          <p:cNvPr id="174" name="Text Placeholder 31">
            <a:extLst>
              <a:ext uri="{FF2B5EF4-FFF2-40B4-BE49-F238E27FC236}">
                <a16:creationId xmlns:a16="http://schemas.microsoft.com/office/drawing/2014/main" id="{66394069-3517-440D-88F9-027F57618E67}"/>
              </a:ext>
            </a:extLst>
          </p:cNvPr>
          <p:cNvSpPr txBox="1">
            <a:spLocks/>
          </p:cNvSpPr>
          <p:nvPr/>
        </p:nvSpPr>
        <p:spPr>
          <a:xfrm>
            <a:off x="1180861" y="2673657"/>
            <a:ext cx="3151028" cy="626105"/>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b="1">
                <a:cs typeface="Arial" pitchFamily="34" charset="0"/>
              </a:rPr>
              <a:t>Data preparation</a:t>
            </a:r>
            <a:endParaRPr lang="ko-KR" altLang="en-US" b="1">
              <a:cs typeface="Arial" pitchFamily="34" charset="0"/>
            </a:endParaRPr>
          </a:p>
        </p:txBody>
      </p:sp>
      <p:cxnSp>
        <p:nvCxnSpPr>
          <p:cNvPr id="177" name="Connector: Elbow 176">
            <a:extLst>
              <a:ext uri="{FF2B5EF4-FFF2-40B4-BE49-F238E27FC236}">
                <a16:creationId xmlns:a16="http://schemas.microsoft.com/office/drawing/2014/main" id="{87876C98-F0BF-4B09-84BD-56CE576C953D}"/>
              </a:ext>
            </a:extLst>
          </p:cNvPr>
          <p:cNvCxnSpPr>
            <a:cxnSpLocks/>
            <a:endCxn id="168" idx="0"/>
          </p:cNvCxnSpPr>
          <p:nvPr/>
        </p:nvCxnSpPr>
        <p:spPr>
          <a:xfrm>
            <a:off x="6473197" y="2048702"/>
            <a:ext cx="3847809" cy="2222244"/>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98600F5B-68F1-4FD4-ACE5-6516B1E6AE0B}"/>
              </a:ext>
            </a:extLst>
          </p:cNvPr>
          <p:cNvCxnSpPr>
            <a:cxnSpLocks/>
          </p:cNvCxnSpPr>
          <p:nvPr/>
        </p:nvCxnSpPr>
        <p:spPr>
          <a:xfrm rot="10800000" flipV="1">
            <a:off x="1764791" y="2048701"/>
            <a:ext cx="4708406" cy="2230619"/>
          </a:xfrm>
          <a:prstGeom prst="bentConnector3">
            <a:avLst>
              <a:gd name="adj1" fmla="val 99651"/>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id="{E750662D-03E7-F676-56EB-FD5F90A2CBA6}"/>
              </a:ext>
            </a:extLst>
          </p:cNvPr>
          <p:cNvCxnSpPr>
            <a:cxnSpLocks/>
          </p:cNvCxnSpPr>
          <p:nvPr/>
        </p:nvCxnSpPr>
        <p:spPr>
          <a:xfrm flipV="1">
            <a:off x="7030685" y="4688971"/>
            <a:ext cx="2913124" cy="2948"/>
          </a:xfrm>
          <a:prstGeom prst="bentConnector3">
            <a:avLst>
              <a:gd name="adj1" fmla="val 50000"/>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67A60DC-76FA-9898-F8E7-E99D59003C29}"/>
              </a:ext>
            </a:extLst>
          </p:cNvPr>
          <p:cNvPicPr>
            <a:picLocks noChangeAspect="1"/>
          </p:cNvPicPr>
          <p:nvPr/>
        </p:nvPicPr>
        <p:blipFill>
          <a:blip r:embed="rId3"/>
          <a:stretch>
            <a:fillRect/>
          </a:stretch>
        </p:blipFill>
        <p:spPr>
          <a:xfrm>
            <a:off x="1375524" y="4267958"/>
            <a:ext cx="950463" cy="760370"/>
          </a:xfrm>
          <a:prstGeom prst="rect">
            <a:avLst/>
          </a:prstGeom>
        </p:spPr>
      </p:pic>
      <p:pic>
        <p:nvPicPr>
          <p:cNvPr id="9" name="Picture 8">
            <a:extLst>
              <a:ext uri="{FF2B5EF4-FFF2-40B4-BE49-F238E27FC236}">
                <a16:creationId xmlns:a16="http://schemas.microsoft.com/office/drawing/2014/main" id="{CEE14B1A-AED4-8701-6AEB-DC27E0E24F76}"/>
              </a:ext>
            </a:extLst>
          </p:cNvPr>
          <p:cNvPicPr>
            <a:picLocks noChangeAspect="1"/>
          </p:cNvPicPr>
          <p:nvPr/>
        </p:nvPicPr>
        <p:blipFill>
          <a:blip r:embed="rId4"/>
          <a:stretch>
            <a:fillRect/>
          </a:stretch>
        </p:blipFill>
        <p:spPr>
          <a:xfrm>
            <a:off x="1298884" y="1455463"/>
            <a:ext cx="1600423" cy="1209844"/>
          </a:xfrm>
          <a:prstGeom prst="rect">
            <a:avLst/>
          </a:prstGeom>
        </p:spPr>
      </p:pic>
      <p:pic>
        <p:nvPicPr>
          <p:cNvPr id="13" name="Picture 12">
            <a:extLst>
              <a:ext uri="{FF2B5EF4-FFF2-40B4-BE49-F238E27FC236}">
                <a16:creationId xmlns:a16="http://schemas.microsoft.com/office/drawing/2014/main" id="{8041CC1B-CF03-E60A-DD0F-91BB755BEA84}"/>
              </a:ext>
            </a:extLst>
          </p:cNvPr>
          <p:cNvPicPr>
            <a:picLocks noChangeAspect="1"/>
          </p:cNvPicPr>
          <p:nvPr/>
        </p:nvPicPr>
        <p:blipFill rotWithShape="1">
          <a:blip r:embed="rId5"/>
          <a:srcRect t="7761"/>
          <a:stretch/>
        </p:blipFill>
        <p:spPr>
          <a:xfrm>
            <a:off x="4765055" y="1422597"/>
            <a:ext cx="2661887" cy="1070040"/>
          </a:xfrm>
          <a:prstGeom prst="rect">
            <a:avLst/>
          </a:prstGeom>
        </p:spPr>
      </p:pic>
      <p:sp>
        <p:nvSpPr>
          <p:cNvPr id="14" name="Text Placeholder 31">
            <a:extLst>
              <a:ext uri="{FF2B5EF4-FFF2-40B4-BE49-F238E27FC236}">
                <a16:creationId xmlns:a16="http://schemas.microsoft.com/office/drawing/2014/main" id="{86E7F1C2-6B53-615F-D2D0-F14369647B95}"/>
              </a:ext>
            </a:extLst>
          </p:cNvPr>
          <p:cNvSpPr txBox="1">
            <a:spLocks/>
          </p:cNvSpPr>
          <p:nvPr/>
        </p:nvSpPr>
        <p:spPr>
          <a:xfrm>
            <a:off x="4534613" y="2588346"/>
            <a:ext cx="3151028" cy="626105"/>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AU" altLang="ko-KR" b="1">
                <a:cs typeface="Arial" pitchFamily="34" charset="0"/>
              </a:rPr>
              <a:t>Deep Learning Model Architectures</a:t>
            </a:r>
            <a:endParaRPr lang="ko-KR" altLang="en-US" b="1">
              <a:cs typeface="Arial" pitchFamily="34" charset="0"/>
            </a:endParaRPr>
          </a:p>
        </p:txBody>
      </p:sp>
      <p:pic>
        <p:nvPicPr>
          <p:cNvPr id="19" name="Picture 18">
            <a:extLst>
              <a:ext uri="{FF2B5EF4-FFF2-40B4-BE49-F238E27FC236}">
                <a16:creationId xmlns:a16="http://schemas.microsoft.com/office/drawing/2014/main" id="{CF88B150-3B4F-4A1C-F96B-3881E9E96470}"/>
              </a:ext>
            </a:extLst>
          </p:cNvPr>
          <p:cNvPicPr>
            <a:picLocks noChangeAspect="1"/>
          </p:cNvPicPr>
          <p:nvPr/>
        </p:nvPicPr>
        <p:blipFill>
          <a:blip r:embed="rId6"/>
          <a:stretch>
            <a:fillRect/>
          </a:stretch>
        </p:blipFill>
        <p:spPr>
          <a:xfrm>
            <a:off x="9400698" y="1455463"/>
            <a:ext cx="1724506" cy="1218194"/>
          </a:xfrm>
          <a:prstGeom prst="ellipse">
            <a:avLst/>
          </a:prstGeom>
          <a:ln>
            <a:noFill/>
          </a:ln>
          <a:effectLst>
            <a:softEdge rad="112500"/>
          </a:effectLst>
        </p:spPr>
      </p:pic>
      <p:pic>
        <p:nvPicPr>
          <p:cNvPr id="21" name="Picture 20">
            <a:extLst>
              <a:ext uri="{FF2B5EF4-FFF2-40B4-BE49-F238E27FC236}">
                <a16:creationId xmlns:a16="http://schemas.microsoft.com/office/drawing/2014/main" id="{A4FC21DB-94CD-9165-5F8D-F52DBE57DD99}"/>
              </a:ext>
            </a:extLst>
          </p:cNvPr>
          <p:cNvPicPr>
            <a:picLocks noChangeAspect="1"/>
          </p:cNvPicPr>
          <p:nvPr/>
        </p:nvPicPr>
        <p:blipFill>
          <a:blip r:embed="rId7"/>
          <a:stretch>
            <a:fillRect/>
          </a:stretch>
        </p:blipFill>
        <p:spPr>
          <a:xfrm>
            <a:off x="9262296" y="4062550"/>
            <a:ext cx="2017926" cy="1174613"/>
          </a:xfrm>
          <a:prstGeom prst="ellipse">
            <a:avLst/>
          </a:prstGeom>
          <a:ln>
            <a:noFill/>
          </a:ln>
          <a:effectLst>
            <a:softEdge rad="112500"/>
          </a:effectLst>
        </p:spPr>
      </p:pic>
      <p:pic>
        <p:nvPicPr>
          <p:cNvPr id="23" name="Picture 22">
            <a:extLst>
              <a:ext uri="{FF2B5EF4-FFF2-40B4-BE49-F238E27FC236}">
                <a16:creationId xmlns:a16="http://schemas.microsoft.com/office/drawing/2014/main" id="{A659FBF1-FE74-F280-F6BC-56CE048C6FA7}"/>
              </a:ext>
            </a:extLst>
          </p:cNvPr>
          <p:cNvPicPr>
            <a:picLocks noChangeAspect="1"/>
          </p:cNvPicPr>
          <p:nvPr/>
        </p:nvPicPr>
        <p:blipFill>
          <a:blip r:embed="rId8"/>
          <a:stretch>
            <a:fillRect/>
          </a:stretch>
        </p:blipFill>
        <p:spPr>
          <a:xfrm>
            <a:off x="5028554" y="3902442"/>
            <a:ext cx="2017926" cy="1591424"/>
          </a:xfrm>
          <a:prstGeom prst="rect">
            <a:avLst/>
          </a:prstGeom>
          <a:ln>
            <a:noFill/>
          </a:ln>
          <a:effectLst>
            <a:outerShdw blurRad="292100" dist="139700" dir="2700000" algn="tl" rotWithShape="0">
              <a:srgbClr val="333333">
                <a:alpha val="65000"/>
              </a:srgbClr>
            </a:outerShdw>
          </a:effectLst>
        </p:spPr>
      </p:pic>
      <p:sp>
        <p:nvSpPr>
          <p:cNvPr id="24" name="Text Placeholder 30">
            <a:extLst>
              <a:ext uri="{FF2B5EF4-FFF2-40B4-BE49-F238E27FC236}">
                <a16:creationId xmlns:a16="http://schemas.microsoft.com/office/drawing/2014/main" id="{29AF51CB-E06E-DFC4-97D9-0576B7991601}"/>
              </a:ext>
            </a:extLst>
          </p:cNvPr>
          <p:cNvSpPr txBox="1">
            <a:spLocks/>
          </p:cNvSpPr>
          <p:nvPr/>
        </p:nvSpPr>
        <p:spPr>
          <a:xfrm>
            <a:off x="4693673" y="5773291"/>
            <a:ext cx="2804650"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AU" altLang="ko-KR">
                <a:solidFill>
                  <a:schemeClr val="tx1">
                    <a:lumMod val="65000"/>
                    <a:lumOff val="35000"/>
                  </a:schemeClr>
                </a:solidFill>
                <a:cs typeface="Arial" pitchFamily="34" charset="0"/>
              </a:rPr>
              <a:t>Prediction</a:t>
            </a:r>
            <a:endParaRPr lang="ko-KR" altLang="en-US">
              <a:solidFill>
                <a:schemeClr val="tx1">
                  <a:lumMod val="65000"/>
                  <a:lumOff val="35000"/>
                </a:schemeClr>
              </a:solidFill>
              <a:cs typeface="Arial" pitchFamily="34" charset="0"/>
            </a:endParaRPr>
          </a:p>
        </p:txBody>
      </p:sp>
    </p:spTree>
    <p:extLst>
      <p:ext uri="{BB962C8B-B14F-4D97-AF65-F5344CB8AC3E}">
        <p14:creationId xmlns:p14="http://schemas.microsoft.com/office/powerpoint/2010/main" val="268576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274FEBE-E7EE-44F1-0449-14EC63CD2CE0}"/>
              </a:ext>
            </a:extLst>
          </p:cNvPr>
          <p:cNvSpPr/>
          <p:nvPr/>
        </p:nvSpPr>
        <p:spPr>
          <a:xfrm>
            <a:off x="4338216" y="845596"/>
            <a:ext cx="3795286" cy="2110620"/>
          </a:xfrm>
          <a:prstGeom prst="rect">
            <a:avLst/>
          </a:prstGeom>
          <a:solidFill>
            <a:schemeClr val="bg2"/>
          </a:solid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6B987865-65D5-BD36-D9D5-D0B47844272F}"/>
              </a:ext>
            </a:extLst>
          </p:cNvPr>
          <p:cNvSpPr/>
          <p:nvPr/>
        </p:nvSpPr>
        <p:spPr>
          <a:xfrm>
            <a:off x="57145" y="976746"/>
            <a:ext cx="1724887" cy="613062"/>
          </a:xfrm>
          <a:prstGeom prst="rect">
            <a:avLst/>
          </a:prstGeom>
          <a:solidFill>
            <a:schemeClr val="bg1">
              <a:lumMod val="95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rPr>
              <a:t>Metadata evaluation: Calc/Mass</a:t>
            </a:r>
            <a:endParaRPr lang="en-AU" sz="1200">
              <a:solidFill>
                <a:schemeClr val="tx1"/>
              </a:solidFill>
            </a:endParaRPr>
          </a:p>
        </p:txBody>
      </p:sp>
      <p:sp>
        <p:nvSpPr>
          <p:cNvPr id="5" name="Rectangle 4">
            <a:extLst>
              <a:ext uri="{FF2B5EF4-FFF2-40B4-BE49-F238E27FC236}">
                <a16:creationId xmlns:a16="http://schemas.microsoft.com/office/drawing/2014/main" id="{E517B647-9991-ECBB-391F-C66825D24BDC}"/>
              </a:ext>
            </a:extLst>
          </p:cNvPr>
          <p:cNvSpPr/>
          <p:nvPr/>
        </p:nvSpPr>
        <p:spPr>
          <a:xfrm>
            <a:off x="72735" y="93518"/>
            <a:ext cx="1693709" cy="5195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AU" sz="1200" i="1">
                <a:effectLst/>
                <a:latin typeface="Arial" panose="020B0604020202020204" pitchFamily="34" charset="0"/>
                <a:ea typeface="Yu Mincho" panose="02020400000000000000" pitchFamily="18" charset="-128"/>
                <a:cs typeface="Times New Roman" panose="02020603050405020304" pitchFamily="18" charset="0"/>
              </a:rPr>
              <a:t>     CBIS-DDSM Data Preparation</a:t>
            </a:r>
            <a:endParaRPr lang="en-AU" sz="1200"/>
          </a:p>
        </p:txBody>
      </p:sp>
      <p:sp>
        <p:nvSpPr>
          <p:cNvPr id="6" name="Oval 5">
            <a:extLst>
              <a:ext uri="{FF2B5EF4-FFF2-40B4-BE49-F238E27FC236}">
                <a16:creationId xmlns:a16="http://schemas.microsoft.com/office/drawing/2014/main" id="{ED95669C-E75B-8D20-CECD-6006BB271EB1}"/>
              </a:ext>
            </a:extLst>
          </p:cNvPr>
          <p:cNvSpPr/>
          <p:nvPr/>
        </p:nvSpPr>
        <p:spPr>
          <a:xfrm>
            <a:off x="103912" y="228600"/>
            <a:ext cx="228598" cy="249382"/>
          </a:xfrm>
          <a:prstGeom prst="ellipse">
            <a:avLst/>
          </a:prstGeom>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AU" sz="1200"/>
              <a:t>1</a:t>
            </a:r>
          </a:p>
        </p:txBody>
      </p:sp>
      <p:sp>
        <p:nvSpPr>
          <p:cNvPr id="7" name="Rectangle 6">
            <a:extLst>
              <a:ext uri="{FF2B5EF4-FFF2-40B4-BE49-F238E27FC236}">
                <a16:creationId xmlns:a16="http://schemas.microsoft.com/office/drawing/2014/main" id="{12E79BA9-B46D-A700-049B-1CDC96A74C2A}"/>
              </a:ext>
            </a:extLst>
          </p:cNvPr>
          <p:cNvSpPr/>
          <p:nvPr/>
        </p:nvSpPr>
        <p:spPr>
          <a:xfrm>
            <a:off x="2135333" y="83123"/>
            <a:ext cx="1808019" cy="5195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AU" sz="1200" i="1">
                <a:latin typeface="Arial" panose="020B0604020202020204" pitchFamily="34" charset="0"/>
                <a:ea typeface="Yu Mincho" panose="02020400000000000000" pitchFamily="18" charset="-128"/>
                <a:cs typeface="Times New Roman" panose="02020603050405020304" pitchFamily="18" charset="0"/>
              </a:rPr>
              <a:t>Pre-processing</a:t>
            </a:r>
            <a:endParaRPr lang="en-AU" sz="1200"/>
          </a:p>
        </p:txBody>
      </p:sp>
      <p:sp>
        <p:nvSpPr>
          <p:cNvPr id="8" name="Oval 7">
            <a:extLst>
              <a:ext uri="{FF2B5EF4-FFF2-40B4-BE49-F238E27FC236}">
                <a16:creationId xmlns:a16="http://schemas.microsoft.com/office/drawing/2014/main" id="{E3691C93-BDD9-970E-097F-968D7DE6D8BA}"/>
              </a:ext>
            </a:extLst>
          </p:cNvPr>
          <p:cNvSpPr/>
          <p:nvPr/>
        </p:nvSpPr>
        <p:spPr>
          <a:xfrm>
            <a:off x="2221049" y="207818"/>
            <a:ext cx="228598" cy="249382"/>
          </a:xfrm>
          <a:prstGeom prst="ellipse">
            <a:avLst/>
          </a:prstGeom>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AU" sz="1200"/>
              <a:t>2</a:t>
            </a:r>
          </a:p>
        </p:txBody>
      </p:sp>
      <p:sp>
        <p:nvSpPr>
          <p:cNvPr id="9" name="Arrow: Right 8">
            <a:extLst>
              <a:ext uri="{FF2B5EF4-FFF2-40B4-BE49-F238E27FC236}">
                <a16:creationId xmlns:a16="http://schemas.microsoft.com/office/drawing/2014/main" id="{1345C021-1C25-0B3F-C7EF-D6EEBF7221FF}"/>
              </a:ext>
            </a:extLst>
          </p:cNvPr>
          <p:cNvSpPr/>
          <p:nvPr/>
        </p:nvSpPr>
        <p:spPr>
          <a:xfrm>
            <a:off x="1830101" y="228600"/>
            <a:ext cx="228598" cy="249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Arrow Connector 10">
            <a:extLst>
              <a:ext uri="{FF2B5EF4-FFF2-40B4-BE49-F238E27FC236}">
                <a16:creationId xmlns:a16="http://schemas.microsoft.com/office/drawing/2014/main" id="{1DEAA244-A01A-CC48-D371-7822D73FAD7E}"/>
              </a:ext>
            </a:extLst>
          </p:cNvPr>
          <p:cNvCxnSpPr>
            <a:cxnSpLocks/>
            <a:stCxn id="5" idx="2"/>
            <a:endCxn id="4" idx="0"/>
          </p:cNvCxnSpPr>
          <p:nvPr/>
        </p:nvCxnSpPr>
        <p:spPr>
          <a:xfrm flipH="1">
            <a:off x="919589" y="613064"/>
            <a:ext cx="1" cy="36368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7BDCEDCC-5CCB-4E18-DD5E-35448E92218F}"/>
              </a:ext>
            </a:extLst>
          </p:cNvPr>
          <p:cNvSpPr/>
          <p:nvPr/>
        </p:nvSpPr>
        <p:spPr>
          <a:xfrm>
            <a:off x="72735" y="1953490"/>
            <a:ext cx="1724887" cy="613062"/>
          </a:xfrm>
          <a:prstGeom prst="rect">
            <a:avLst/>
          </a:prstGeom>
          <a:solidFill>
            <a:schemeClr val="bg1">
              <a:lumMod val="95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err="1">
                <a:solidFill>
                  <a:schemeClr val="tx1"/>
                </a:solidFill>
                <a:latin typeface="Arial" panose="020B0604020202020204" pitchFamily="34" charset="0"/>
                <a:ea typeface="Yu Mincho" panose="02020400000000000000" pitchFamily="18" charset="-128"/>
                <a:cs typeface="Times New Roman" panose="02020603050405020304" pitchFamily="18" charset="0"/>
              </a:rPr>
              <a:t>Downsampling</a:t>
            </a:r>
            <a:endPar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endParaRPr>
          </a:p>
        </p:txBody>
      </p:sp>
      <p:sp>
        <p:nvSpPr>
          <p:cNvPr id="16" name="Rectangle 15">
            <a:extLst>
              <a:ext uri="{FF2B5EF4-FFF2-40B4-BE49-F238E27FC236}">
                <a16:creationId xmlns:a16="http://schemas.microsoft.com/office/drawing/2014/main" id="{824EB797-B2F1-7CC6-5FCD-F3A1BD1C6736}"/>
              </a:ext>
            </a:extLst>
          </p:cNvPr>
          <p:cNvSpPr/>
          <p:nvPr/>
        </p:nvSpPr>
        <p:spPr>
          <a:xfrm>
            <a:off x="72734" y="2930234"/>
            <a:ext cx="1724887" cy="613062"/>
          </a:xfrm>
          <a:prstGeom prst="rect">
            <a:avLst/>
          </a:prstGeom>
          <a:solidFill>
            <a:schemeClr val="bg1">
              <a:lumMod val="95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rPr>
              <a:t>Concatenation/One-hot encoding</a:t>
            </a:r>
          </a:p>
        </p:txBody>
      </p:sp>
      <p:sp>
        <p:nvSpPr>
          <p:cNvPr id="17" name="Rectangle 16">
            <a:extLst>
              <a:ext uri="{FF2B5EF4-FFF2-40B4-BE49-F238E27FC236}">
                <a16:creationId xmlns:a16="http://schemas.microsoft.com/office/drawing/2014/main" id="{79B2DD71-F57E-0B0F-C887-A35FBF825488}"/>
              </a:ext>
            </a:extLst>
          </p:cNvPr>
          <p:cNvSpPr/>
          <p:nvPr/>
        </p:nvSpPr>
        <p:spPr>
          <a:xfrm>
            <a:off x="67540" y="3906978"/>
            <a:ext cx="1724887" cy="613062"/>
          </a:xfrm>
          <a:prstGeom prst="rect">
            <a:avLst/>
          </a:prstGeom>
          <a:solidFill>
            <a:schemeClr val="bg1">
              <a:lumMod val="95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rPr>
              <a:t>Train/Test/Validation Split</a:t>
            </a:r>
          </a:p>
        </p:txBody>
      </p:sp>
      <p:sp>
        <p:nvSpPr>
          <p:cNvPr id="18" name="Rectangle 17">
            <a:extLst>
              <a:ext uri="{FF2B5EF4-FFF2-40B4-BE49-F238E27FC236}">
                <a16:creationId xmlns:a16="http://schemas.microsoft.com/office/drawing/2014/main" id="{164F8B64-CD02-B76B-282B-87356DFB24CC}"/>
              </a:ext>
            </a:extLst>
          </p:cNvPr>
          <p:cNvSpPr/>
          <p:nvPr/>
        </p:nvSpPr>
        <p:spPr>
          <a:xfrm>
            <a:off x="67539" y="4883722"/>
            <a:ext cx="1724887" cy="1745678"/>
          </a:xfrm>
          <a:prstGeom prst="rect">
            <a:avLst/>
          </a:prstGeom>
          <a:solidFill>
            <a:schemeClr val="bg1">
              <a:lumMod val="95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rPr>
              <a:t>Map images, metadata and target to CSV files</a:t>
            </a:r>
          </a:p>
          <a:p>
            <a:pPr algn="ctr"/>
            <a:endPar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endParaRPr>
          </a:p>
          <a:p>
            <a:pPr algn="ctr"/>
            <a:endPar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endParaRPr>
          </a:p>
          <a:p>
            <a:pPr algn="ctr"/>
            <a:endPar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endParaRPr>
          </a:p>
          <a:p>
            <a:pPr algn="ctr"/>
            <a:endPar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endParaRPr>
          </a:p>
          <a:p>
            <a:pPr algn="ctr"/>
            <a:endPar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endParaRPr>
          </a:p>
        </p:txBody>
      </p:sp>
      <p:pic>
        <p:nvPicPr>
          <p:cNvPr id="21" name="Picture 20">
            <a:extLst>
              <a:ext uri="{FF2B5EF4-FFF2-40B4-BE49-F238E27FC236}">
                <a16:creationId xmlns:a16="http://schemas.microsoft.com/office/drawing/2014/main" id="{8EB799B7-D5B5-0C24-A153-3C4B91142F85}"/>
              </a:ext>
            </a:extLst>
          </p:cNvPr>
          <p:cNvPicPr>
            <a:picLocks noChangeAspect="1"/>
          </p:cNvPicPr>
          <p:nvPr/>
        </p:nvPicPr>
        <p:blipFill>
          <a:blip r:embed="rId3"/>
          <a:stretch>
            <a:fillRect/>
          </a:stretch>
        </p:blipFill>
        <p:spPr>
          <a:xfrm>
            <a:off x="501297" y="5704606"/>
            <a:ext cx="857370" cy="819264"/>
          </a:xfrm>
          <a:prstGeom prst="rect">
            <a:avLst/>
          </a:prstGeom>
        </p:spPr>
      </p:pic>
      <p:cxnSp>
        <p:nvCxnSpPr>
          <p:cNvPr id="22" name="Straight Arrow Connector 21">
            <a:extLst>
              <a:ext uri="{FF2B5EF4-FFF2-40B4-BE49-F238E27FC236}">
                <a16:creationId xmlns:a16="http://schemas.microsoft.com/office/drawing/2014/main" id="{25B4B425-DA71-8BF9-3B9D-388D6A62744A}"/>
              </a:ext>
            </a:extLst>
          </p:cNvPr>
          <p:cNvCxnSpPr>
            <a:cxnSpLocks/>
          </p:cNvCxnSpPr>
          <p:nvPr/>
        </p:nvCxnSpPr>
        <p:spPr>
          <a:xfrm flipH="1">
            <a:off x="929982" y="1589808"/>
            <a:ext cx="1" cy="36368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8817464-0753-02A2-E4C9-F42DC29C515C}"/>
              </a:ext>
            </a:extLst>
          </p:cNvPr>
          <p:cNvCxnSpPr>
            <a:cxnSpLocks/>
          </p:cNvCxnSpPr>
          <p:nvPr/>
        </p:nvCxnSpPr>
        <p:spPr>
          <a:xfrm flipH="1">
            <a:off x="929981" y="2592533"/>
            <a:ext cx="1" cy="36368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27DDDC5-1FC9-87AB-637D-34AD999BBC4E}"/>
              </a:ext>
            </a:extLst>
          </p:cNvPr>
          <p:cNvCxnSpPr>
            <a:cxnSpLocks/>
          </p:cNvCxnSpPr>
          <p:nvPr/>
        </p:nvCxnSpPr>
        <p:spPr>
          <a:xfrm flipH="1">
            <a:off x="935169" y="3543296"/>
            <a:ext cx="1" cy="36368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AD1354D-8439-E1A4-A976-F190BB77990A}"/>
              </a:ext>
            </a:extLst>
          </p:cNvPr>
          <p:cNvCxnSpPr>
            <a:cxnSpLocks/>
          </p:cNvCxnSpPr>
          <p:nvPr/>
        </p:nvCxnSpPr>
        <p:spPr>
          <a:xfrm flipH="1">
            <a:off x="929981" y="4520040"/>
            <a:ext cx="1" cy="36368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0AD5075F-35A8-2D48-84E4-96BA736FD786}"/>
              </a:ext>
            </a:extLst>
          </p:cNvPr>
          <p:cNvSpPr/>
          <p:nvPr/>
        </p:nvSpPr>
        <p:spPr>
          <a:xfrm>
            <a:off x="2182096" y="955962"/>
            <a:ext cx="1724887" cy="1194954"/>
          </a:xfrm>
          <a:prstGeom prst="rect">
            <a:avLst/>
          </a:prstGeom>
          <a:solidFill>
            <a:schemeClr val="bg1">
              <a:lumMod val="95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rPr>
              <a:t>Loading data from files:</a:t>
            </a:r>
          </a:p>
          <a:p>
            <a:pPr algn="ctr"/>
            <a:r>
              <a:rPr lang="en-AU" sz="1200">
                <a:solidFill>
                  <a:schemeClr val="tx1"/>
                </a:solidFill>
              </a:rPr>
              <a:t>"_</a:t>
            </a:r>
            <a:r>
              <a:rPr lang="en-AU" sz="1200" err="1">
                <a:solidFill>
                  <a:schemeClr val="tx1"/>
                </a:solidFill>
              </a:rPr>
              <a:t>meta.npy</a:t>
            </a:r>
            <a:r>
              <a:rPr lang="en-AU" sz="1200">
                <a:solidFill>
                  <a:schemeClr val="tx1"/>
                </a:solidFill>
              </a:rPr>
              <a:t>“</a:t>
            </a:r>
          </a:p>
          <a:p>
            <a:pPr algn="ctr"/>
            <a:r>
              <a:rPr lang="en-AU" sz="1200">
                <a:solidFill>
                  <a:schemeClr val="tx1"/>
                </a:solidFill>
              </a:rPr>
              <a:t>"_</a:t>
            </a:r>
            <a:r>
              <a:rPr lang="en-AU" sz="1200" err="1">
                <a:solidFill>
                  <a:schemeClr val="tx1"/>
                </a:solidFill>
              </a:rPr>
              <a:t>x_cropped.npy</a:t>
            </a:r>
            <a:r>
              <a:rPr lang="en-AU" sz="1200">
                <a:solidFill>
                  <a:schemeClr val="tx1"/>
                </a:solidFill>
              </a:rPr>
              <a:t>“</a:t>
            </a:r>
          </a:p>
          <a:p>
            <a:pPr algn="ctr"/>
            <a:r>
              <a:rPr lang="en-AU" sz="1200">
                <a:solidFill>
                  <a:schemeClr val="tx1"/>
                </a:solidFill>
              </a:rPr>
              <a:t>"_</a:t>
            </a:r>
            <a:r>
              <a:rPr lang="en-AU" sz="1200" err="1">
                <a:solidFill>
                  <a:schemeClr val="tx1"/>
                </a:solidFill>
              </a:rPr>
              <a:t>y.npy</a:t>
            </a:r>
            <a:r>
              <a:rPr lang="en-AU" sz="1200">
                <a:solidFill>
                  <a:schemeClr val="tx1"/>
                </a:solidFill>
              </a:rPr>
              <a:t>"</a:t>
            </a:r>
          </a:p>
          <a:p>
            <a:pPr algn="ctr"/>
            <a:endParaRPr lang="en-AU" sz="1200">
              <a:solidFill>
                <a:schemeClr val="tx1"/>
              </a:solidFill>
            </a:endParaRPr>
          </a:p>
        </p:txBody>
      </p:sp>
      <p:cxnSp>
        <p:nvCxnSpPr>
          <p:cNvPr id="27" name="Straight Arrow Connector 26">
            <a:extLst>
              <a:ext uri="{FF2B5EF4-FFF2-40B4-BE49-F238E27FC236}">
                <a16:creationId xmlns:a16="http://schemas.microsoft.com/office/drawing/2014/main" id="{44CD07D0-5ADA-1ABD-0C11-CA1795BF49DB}"/>
              </a:ext>
            </a:extLst>
          </p:cNvPr>
          <p:cNvCxnSpPr>
            <a:cxnSpLocks/>
          </p:cNvCxnSpPr>
          <p:nvPr/>
        </p:nvCxnSpPr>
        <p:spPr>
          <a:xfrm flipH="1">
            <a:off x="3039351" y="2166500"/>
            <a:ext cx="1" cy="36368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3B8D186B-DDC3-721F-5D2E-99F72A7CA7A1}"/>
              </a:ext>
            </a:extLst>
          </p:cNvPr>
          <p:cNvCxnSpPr>
            <a:cxnSpLocks/>
            <a:stCxn id="18" idx="3"/>
            <a:endCxn id="26" idx="1"/>
          </p:cNvCxnSpPr>
          <p:nvPr/>
        </p:nvCxnSpPr>
        <p:spPr>
          <a:xfrm flipV="1">
            <a:off x="1792426" y="1553439"/>
            <a:ext cx="389670" cy="4203122"/>
          </a:xfrm>
          <a:prstGeom prst="bentConnector3">
            <a:avLst>
              <a:gd name="adj1" fmla="val 5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A093EB65-38C8-8ED1-D1FD-A96A246DBFCA}"/>
              </a:ext>
            </a:extLst>
          </p:cNvPr>
          <p:cNvSpPr/>
          <p:nvPr/>
        </p:nvSpPr>
        <p:spPr>
          <a:xfrm>
            <a:off x="2176900" y="2530182"/>
            <a:ext cx="1724887" cy="613062"/>
          </a:xfrm>
          <a:prstGeom prst="rect">
            <a:avLst/>
          </a:prstGeom>
          <a:solidFill>
            <a:schemeClr val="bg1">
              <a:lumMod val="95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rPr>
              <a:t>Resizing/Normalising</a:t>
            </a:r>
          </a:p>
        </p:txBody>
      </p:sp>
      <p:sp>
        <p:nvSpPr>
          <p:cNvPr id="37" name="Rectangle 36">
            <a:extLst>
              <a:ext uri="{FF2B5EF4-FFF2-40B4-BE49-F238E27FC236}">
                <a16:creationId xmlns:a16="http://schemas.microsoft.com/office/drawing/2014/main" id="{855BAC00-D2A2-1163-DDFA-B830A357C380}"/>
              </a:ext>
            </a:extLst>
          </p:cNvPr>
          <p:cNvSpPr/>
          <p:nvPr/>
        </p:nvSpPr>
        <p:spPr>
          <a:xfrm>
            <a:off x="4312241" y="83123"/>
            <a:ext cx="3821263" cy="5195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AU" sz="1200" i="1">
                <a:latin typeface="Arial" panose="020B0604020202020204" pitchFamily="34" charset="0"/>
                <a:ea typeface="Yu Mincho" panose="02020400000000000000" pitchFamily="18" charset="-128"/>
                <a:cs typeface="Times New Roman" panose="02020603050405020304" pitchFamily="18" charset="0"/>
              </a:rPr>
              <a:t>Deep Learning Model Architectures</a:t>
            </a:r>
            <a:endParaRPr lang="en-AU" sz="1200"/>
          </a:p>
        </p:txBody>
      </p:sp>
      <p:sp>
        <p:nvSpPr>
          <p:cNvPr id="38" name="Arrow: Right 37">
            <a:extLst>
              <a:ext uri="{FF2B5EF4-FFF2-40B4-BE49-F238E27FC236}">
                <a16:creationId xmlns:a16="http://schemas.microsoft.com/office/drawing/2014/main" id="{E2C2295D-C065-CE30-DA38-23CA4A09B051}"/>
              </a:ext>
            </a:extLst>
          </p:cNvPr>
          <p:cNvSpPr/>
          <p:nvPr/>
        </p:nvSpPr>
        <p:spPr>
          <a:xfrm>
            <a:off x="4029068" y="228600"/>
            <a:ext cx="228598" cy="249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7D057637-2542-053B-D7A3-97160F329D7B}"/>
              </a:ext>
            </a:extLst>
          </p:cNvPr>
          <p:cNvSpPr/>
          <p:nvPr/>
        </p:nvSpPr>
        <p:spPr>
          <a:xfrm>
            <a:off x="4575905" y="228600"/>
            <a:ext cx="228598" cy="249382"/>
          </a:xfrm>
          <a:prstGeom prst="ellipse">
            <a:avLst/>
          </a:prstGeom>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AU" sz="1200"/>
              <a:t>3</a:t>
            </a:r>
          </a:p>
        </p:txBody>
      </p:sp>
      <p:pic>
        <p:nvPicPr>
          <p:cNvPr id="41" name="Picture 40">
            <a:extLst>
              <a:ext uri="{FF2B5EF4-FFF2-40B4-BE49-F238E27FC236}">
                <a16:creationId xmlns:a16="http://schemas.microsoft.com/office/drawing/2014/main" id="{EFF968F6-F76C-40E1-BF96-E655D8E7E21A}"/>
              </a:ext>
            </a:extLst>
          </p:cNvPr>
          <p:cNvPicPr>
            <a:picLocks noChangeAspect="1"/>
          </p:cNvPicPr>
          <p:nvPr/>
        </p:nvPicPr>
        <p:blipFill>
          <a:blip r:embed="rId4"/>
          <a:stretch>
            <a:fillRect/>
          </a:stretch>
        </p:blipFill>
        <p:spPr>
          <a:xfrm>
            <a:off x="6272876" y="1053077"/>
            <a:ext cx="1683292" cy="1695658"/>
          </a:xfrm>
          <a:prstGeom prst="rect">
            <a:avLst/>
          </a:prstGeom>
          <a:ln w="19050">
            <a:solidFill>
              <a:schemeClr val="tx2"/>
            </a:solidFill>
          </a:ln>
        </p:spPr>
      </p:pic>
      <p:cxnSp>
        <p:nvCxnSpPr>
          <p:cNvPr id="45" name="Connector: Elbow 44">
            <a:extLst>
              <a:ext uri="{FF2B5EF4-FFF2-40B4-BE49-F238E27FC236}">
                <a16:creationId xmlns:a16="http://schemas.microsoft.com/office/drawing/2014/main" id="{B9111116-6F72-7BB3-6A8F-21464DF5E6A6}"/>
              </a:ext>
            </a:extLst>
          </p:cNvPr>
          <p:cNvCxnSpPr>
            <a:cxnSpLocks/>
            <a:stCxn id="36" idx="2"/>
            <a:endCxn id="42" idx="1"/>
          </p:cNvCxnSpPr>
          <p:nvPr/>
        </p:nvCxnSpPr>
        <p:spPr>
          <a:xfrm rot="5400000" flipH="1" flipV="1">
            <a:off x="3067611" y="1872639"/>
            <a:ext cx="1242338" cy="1298872"/>
          </a:xfrm>
          <a:prstGeom prst="bentConnector4">
            <a:avLst>
              <a:gd name="adj1" fmla="val -18401"/>
              <a:gd name="adj2" fmla="val 832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Rectangle 47">
            <a:extLst>
              <a:ext uri="{FF2B5EF4-FFF2-40B4-BE49-F238E27FC236}">
                <a16:creationId xmlns:a16="http://schemas.microsoft.com/office/drawing/2014/main" id="{8A2651D7-A6A0-9B1B-ABA4-AE4B297AA82C}"/>
              </a:ext>
            </a:extLst>
          </p:cNvPr>
          <p:cNvSpPr/>
          <p:nvPr/>
        </p:nvSpPr>
        <p:spPr>
          <a:xfrm>
            <a:off x="4626555" y="1658015"/>
            <a:ext cx="868324" cy="590950"/>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b="1">
                <a:solidFill>
                  <a:schemeClr val="tx1"/>
                </a:solidFill>
              </a:rPr>
              <a:t>Baseline models</a:t>
            </a:r>
          </a:p>
        </p:txBody>
      </p:sp>
      <p:cxnSp>
        <p:nvCxnSpPr>
          <p:cNvPr id="52" name="Straight Arrow Connector 51">
            <a:extLst>
              <a:ext uri="{FF2B5EF4-FFF2-40B4-BE49-F238E27FC236}">
                <a16:creationId xmlns:a16="http://schemas.microsoft.com/office/drawing/2014/main" id="{2942E2DE-1DBC-CE88-D12C-E61BA869E0C5}"/>
              </a:ext>
            </a:extLst>
          </p:cNvPr>
          <p:cNvCxnSpPr>
            <a:cxnSpLocks/>
            <a:stCxn id="42" idx="2"/>
          </p:cNvCxnSpPr>
          <p:nvPr/>
        </p:nvCxnSpPr>
        <p:spPr>
          <a:xfrm>
            <a:off x="6235859" y="2956216"/>
            <a:ext cx="0" cy="90041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51" name="Picture 50">
            <a:extLst>
              <a:ext uri="{FF2B5EF4-FFF2-40B4-BE49-F238E27FC236}">
                <a16:creationId xmlns:a16="http://schemas.microsoft.com/office/drawing/2014/main" id="{368C18E0-4B78-4403-0641-35A89C1EE398}"/>
              </a:ext>
            </a:extLst>
          </p:cNvPr>
          <p:cNvPicPr>
            <a:picLocks noChangeAspect="1"/>
          </p:cNvPicPr>
          <p:nvPr/>
        </p:nvPicPr>
        <p:blipFill>
          <a:blip r:embed="rId5"/>
          <a:stretch>
            <a:fillRect/>
          </a:stretch>
        </p:blipFill>
        <p:spPr>
          <a:xfrm>
            <a:off x="5934051" y="3143868"/>
            <a:ext cx="603616" cy="4536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9" name="TextBox 58">
            <a:extLst>
              <a:ext uri="{FF2B5EF4-FFF2-40B4-BE49-F238E27FC236}">
                <a16:creationId xmlns:a16="http://schemas.microsoft.com/office/drawing/2014/main" id="{7BF8C5F1-9319-F4B7-E20B-74C353EB6105}"/>
              </a:ext>
            </a:extLst>
          </p:cNvPr>
          <p:cNvSpPr txBox="1"/>
          <p:nvPr/>
        </p:nvSpPr>
        <p:spPr>
          <a:xfrm>
            <a:off x="4988933" y="3059423"/>
            <a:ext cx="1011890" cy="646331"/>
          </a:xfrm>
          <a:prstGeom prst="rect">
            <a:avLst/>
          </a:prstGeom>
          <a:noFill/>
        </p:spPr>
        <p:txBody>
          <a:bodyPr wrap="square" rtlCol="0">
            <a:spAutoFit/>
          </a:bodyPr>
          <a:lstStyle/>
          <a:p>
            <a:pPr algn="ctr"/>
            <a:r>
              <a:rPr lang="en-AU"/>
              <a:t>Fusion strategy</a:t>
            </a:r>
          </a:p>
        </p:txBody>
      </p:sp>
      <p:sp>
        <p:nvSpPr>
          <p:cNvPr id="60" name="Rectangle 59">
            <a:extLst>
              <a:ext uri="{FF2B5EF4-FFF2-40B4-BE49-F238E27FC236}">
                <a16:creationId xmlns:a16="http://schemas.microsoft.com/office/drawing/2014/main" id="{09CD3307-E1AB-3BE3-E827-F2D13A8FB8D8}"/>
              </a:ext>
            </a:extLst>
          </p:cNvPr>
          <p:cNvSpPr/>
          <p:nvPr/>
        </p:nvSpPr>
        <p:spPr>
          <a:xfrm>
            <a:off x="8520568" y="93518"/>
            <a:ext cx="3567520" cy="5195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AU" sz="1200" i="1">
                <a:latin typeface="Arial" panose="020B0604020202020204" pitchFamily="34" charset="0"/>
                <a:ea typeface="Yu Mincho" panose="02020400000000000000" pitchFamily="18" charset="-128"/>
                <a:cs typeface="Times New Roman" panose="02020603050405020304" pitchFamily="18" charset="0"/>
              </a:rPr>
              <a:t>Final Prediction /</a:t>
            </a:r>
          </a:p>
          <a:p>
            <a:pPr algn="ctr"/>
            <a:r>
              <a:rPr lang="en-AU" sz="1200" i="1">
                <a:latin typeface="Arial" panose="020B0604020202020204" pitchFamily="34" charset="0"/>
                <a:ea typeface="Yu Mincho" panose="02020400000000000000" pitchFamily="18" charset="-128"/>
                <a:cs typeface="Times New Roman" panose="02020603050405020304" pitchFamily="18" charset="0"/>
              </a:rPr>
              <a:t>Experimental Setup and Analysis</a:t>
            </a:r>
            <a:endParaRPr lang="en-AU" sz="1200"/>
          </a:p>
        </p:txBody>
      </p:sp>
      <p:sp>
        <p:nvSpPr>
          <p:cNvPr id="72" name="Rectangle 71">
            <a:extLst>
              <a:ext uri="{FF2B5EF4-FFF2-40B4-BE49-F238E27FC236}">
                <a16:creationId xmlns:a16="http://schemas.microsoft.com/office/drawing/2014/main" id="{EBDB0EBF-401A-9885-1623-A3D7B090E968}"/>
              </a:ext>
            </a:extLst>
          </p:cNvPr>
          <p:cNvSpPr/>
          <p:nvPr/>
        </p:nvSpPr>
        <p:spPr>
          <a:xfrm>
            <a:off x="2303267" y="3911782"/>
            <a:ext cx="5830235" cy="2717618"/>
          </a:xfrm>
          <a:prstGeom prst="rect">
            <a:avLst/>
          </a:prstGeom>
          <a:solidFill>
            <a:schemeClr val="accent5">
              <a:lumMod val="20000"/>
              <a:lumOff val="80000"/>
            </a:schemeClr>
          </a:solid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Arrow Connector 84">
            <a:extLst>
              <a:ext uri="{FF2B5EF4-FFF2-40B4-BE49-F238E27FC236}">
                <a16:creationId xmlns:a16="http://schemas.microsoft.com/office/drawing/2014/main" id="{65C6DC7F-BB00-4412-044B-5DF9679853F9}"/>
              </a:ext>
            </a:extLst>
          </p:cNvPr>
          <p:cNvCxnSpPr>
            <a:cxnSpLocks/>
            <a:stCxn id="48" idx="3"/>
          </p:cNvCxnSpPr>
          <p:nvPr/>
        </p:nvCxnSpPr>
        <p:spPr>
          <a:xfrm>
            <a:off x="5494879" y="1953490"/>
            <a:ext cx="77799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91" name="TextBox 90">
            <a:extLst>
              <a:ext uri="{FF2B5EF4-FFF2-40B4-BE49-F238E27FC236}">
                <a16:creationId xmlns:a16="http://schemas.microsoft.com/office/drawing/2014/main" id="{9DBD1E82-655E-B4D2-0EC4-C71B04DDEDB4}"/>
              </a:ext>
            </a:extLst>
          </p:cNvPr>
          <p:cNvSpPr txBox="1"/>
          <p:nvPr/>
        </p:nvSpPr>
        <p:spPr>
          <a:xfrm>
            <a:off x="1913598" y="3891719"/>
            <a:ext cx="6094268" cy="456535"/>
          </a:xfrm>
          <a:prstGeom prst="rect">
            <a:avLst/>
          </a:prstGeom>
          <a:noFill/>
        </p:spPr>
        <p:txBody>
          <a:bodyPr wrap="square" anchor="ctr">
            <a:spAutoFit/>
          </a:bodyPr>
          <a:lstStyle/>
          <a:p>
            <a:pPr lvl="1" algn="ctr">
              <a:lnSpc>
                <a:spcPct val="150000"/>
              </a:lnSpc>
            </a:pPr>
            <a:r>
              <a:rPr lang="en-AU" sz="1800" b="1" kern="100">
                <a:effectLst/>
                <a:latin typeface="Arial" panose="020B0604020202020204" pitchFamily="34" charset="0"/>
                <a:ea typeface="Yu Mincho" panose="02020400000000000000" pitchFamily="18" charset="-128"/>
                <a:cs typeface="Times New Roman" panose="02020603050405020304" pitchFamily="18" charset="0"/>
              </a:rPr>
              <a:t>Experiment Varying Fusion Operation</a:t>
            </a:r>
          </a:p>
        </p:txBody>
      </p:sp>
      <p:sp>
        <p:nvSpPr>
          <p:cNvPr id="93" name="TextBox 92">
            <a:extLst>
              <a:ext uri="{FF2B5EF4-FFF2-40B4-BE49-F238E27FC236}">
                <a16:creationId xmlns:a16="http://schemas.microsoft.com/office/drawing/2014/main" id="{695786FF-46E3-94F9-9429-4A6BA9010386}"/>
              </a:ext>
            </a:extLst>
          </p:cNvPr>
          <p:cNvSpPr txBox="1"/>
          <p:nvPr/>
        </p:nvSpPr>
        <p:spPr>
          <a:xfrm>
            <a:off x="3304413" y="4410616"/>
            <a:ext cx="3084151" cy="416011"/>
          </a:xfrm>
          <a:prstGeom prst="rect">
            <a:avLst/>
          </a:prstGeom>
          <a:noFill/>
        </p:spPr>
        <p:txBody>
          <a:bodyPr wrap="square">
            <a:spAutoFit/>
          </a:bodyPr>
          <a:lstStyle/>
          <a:p>
            <a:pPr lvl="2" algn="just">
              <a:lnSpc>
                <a:spcPct val="150000"/>
              </a:lnSpc>
            </a:pPr>
            <a:r>
              <a:rPr lang="en-AU" sz="1600" b="1" kern="100">
                <a:effectLst/>
                <a:latin typeface="Arial" panose="020B0604020202020204" pitchFamily="34" charset="0"/>
                <a:ea typeface="Yu Mincho" panose="02020400000000000000" pitchFamily="18" charset="-128"/>
                <a:cs typeface="Times New Roman" panose="02020603050405020304" pitchFamily="18" charset="0"/>
              </a:rPr>
              <a:t>Image Approach</a:t>
            </a:r>
          </a:p>
        </p:txBody>
      </p:sp>
      <p:sp>
        <p:nvSpPr>
          <p:cNvPr id="94" name="Arrow: Right 93">
            <a:extLst>
              <a:ext uri="{FF2B5EF4-FFF2-40B4-BE49-F238E27FC236}">
                <a16:creationId xmlns:a16="http://schemas.microsoft.com/office/drawing/2014/main" id="{1743B559-AE3A-0FA0-1F27-FEC86E2C5115}"/>
              </a:ext>
            </a:extLst>
          </p:cNvPr>
          <p:cNvSpPr/>
          <p:nvPr/>
        </p:nvSpPr>
        <p:spPr>
          <a:xfrm>
            <a:off x="8219220" y="207464"/>
            <a:ext cx="228598" cy="249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TextBox 94">
            <a:extLst>
              <a:ext uri="{FF2B5EF4-FFF2-40B4-BE49-F238E27FC236}">
                <a16:creationId xmlns:a16="http://schemas.microsoft.com/office/drawing/2014/main" id="{59E5282B-7853-914D-555F-360370F760FE}"/>
              </a:ext>
            </a:extLst>
          </p:cNvPr>
          <p:cNvSpPr txBox="1"/>
          <p:nvPr/>
        </p:nvSpPr>
        <p:spPr>
          <a:xfrm>
            <a:off x="3074027" y="5673886"/>
            <a:ext cx="3544921" cy="416011"/>
          </a:xfrm>
          <a:prstGeom prst="rect">
            <a:avLst/>
          </a:prstGeom>
          <a:noFill/>
        </p:spPr>
        <p:txBody>
          <a:bodyPr wrap="square">
            <a:spAutoFit/>
          </a:bodyPr>
          <a:lstStyle/>
          <a:p>
            <a:pPr lvl="2" algn="just">
              <a:lnSpc>
                <a:spcPct val="150000"/>
              </a:lnSpc>
            </a:pPr>
            <a:r>
              <a:rPr lang="en-AU" sz="1600" b="1" kern="100">
                <a:effectLst/>
                <a:latin typeface="Arial" panose="020B0604020202020204" pitchFamily="34" charset="0"/>
                <a:ea typeface="Yu Mincho" panose="02020400000000000000" pitchFamily="18" charset="-128"/>
                <a:cs typeface="Times New Roman" panose="02020603050405020304" pitchFamily="18" charset="0"/>
              </a:rPr>
              <a:t>Non-image Approach</a:t>
            </a:r>
          </a:p>
        </p:txBody>
      </p:sp>
      <p:sp>
        <p:nvSpPr>
          <p:cNvPr id="96" name="Arrow: Quad 95">
            <a:extLst>
              <a:ext uri="{FF2B5EF4-FFF2-40B4-BE49-F238E27FC236}">
                <a16:creationId xmlns:a16="http://schemas.microsoft.com/office/drawing/2014/main" id="{FB44D8CE-D149-B4FF-6DED-B26AC6F7A511}"/>
              </a:ext>
            </a:extLst>
          </p:cNvPr>
          <p:cNvSpPr/>
          <p:nvPr/>
        </p:nvSpPr>
        <p:spPr>
          <a:xfrm>
            <a:off x="4218716" y="4941936"/>
            <a:ext cx="1758666" cy="751737"/>
          </a:xfrm>
          <a:prstGeom prst="quad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Oval 96">
            <a:extLst>
              <a:ext uri="{FF2B5EF4-FFF2-40B4-BE49-F238E27FC236}">
                <a16:creationId xmlns:a16="http://schemas.microsoft.com/office/drawing/2014/main" id="{83D30C64-2680-7395-50B5-D7730AA3A0BB}"/>
              </a:ext>
            </a:extLst>
          </p:cNvPr>
          <p:cNvSpPr/>
          <p:nvPr/>
        </p:nvSpPr>
        <p:spPr>
          <a:xfrm>
            <a:off x="8698524" y="238987"/>
            <a:ext cx="228598" cy="249382"/>
          </a:xfrm>
          <a:prstGeom prst="ellipse">
            <a:avLst/>
          </a:prstGeom>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AU" sz="1200"/>
              <a:t>4</a:t>
            </a:r>
          </a:p>
        </p:txBody>
      </p:sp>
      <p:pic>
        <p:nvPicPr>
          <p:cNvPr id="3" name="Picture 2">
            <a:extLst>
              <a:ext uri="{FF2B5EF4-FFF2-40B4-BE49-F238E27FC236}">
                <a16:creationId xmlns:a16="http://schemas.microsoft.com/office/drawing/2014/main" id="{DE7D3DA5-3D24-5067-8663-9F2671942947}"/>
              </a:ext>
            </a:extLst>
          </p:cNvPr>
          <p:cNvPicPr>
            <a:picLocks noChangeAspect="1"/>
          </p:cNvPicPr>
          <p:nvPr/>
        </p:nvPicPr>
        <p:blipFill>
          <a:blip r:embed="rId6"/>
          <a:stretch>
            <a:fillRect/>
          </a:stretch>
        </p:blipFill>
        <p:spPr>
          <a:xfrm>
            <a:off x="9692197" y="2566552"/>
            <a:ext cx="769466" cy="660151"/>
          </a:xfrm>
          <a:prstGeom prst="rect">
            <a:avLst/>
          </a:prstGeom>
        </p:spPr>
      </p:pic>
      <p:pic>
        <p:nvPicPr>
          <p:cNvPr id="12" name="Picture 11">
            <a:extLst>
              <a:ext uri="{FF2B5EF4-FFF2-40B4-BE49-F238E27FC236}">
                <a16:creationId xmlns:a16="http://schemas.microsoft.com/office/drawing/2014/main" id="{F7D39E56-AD36-67BE-AEF5-0A668E886DD7}"/>
              </a:ext>
            </a:extLst>
          </p:cNvPr>
          <p:cNvPicPr>
            <a:picLocks noChangeAspect="1"/>
          </p:cNvPicPr>
          <p:nvPr/>
        </p:nvPicPr>
        <p:blipFill>
          <a:blip r:embed="rId7"/>
          <a:stretch>
            <a:fillRect/>
          </a:stretch>
        </p:blipFill>
        <p:spPr>
          <a:xfrm>
            <a:off x="9671391" y="1658015"/>
            <a:ext cx="790271" cy="673348"/>
          </a:xfrm>
          <a:prstGeom prst="rect">
            <a:avLst/>
          </a:prstGeom>
        </p:spPr>
      </p:pic>
      <p:pic>
        <p:nvPicPr>
          <p:cNvPr id="14" name="Picture 13">
            <a:extLst>
              <a:ext uri="{FF2B5EF4-FFF2-40B4-BE49-F238E27FC236}">
                <a16:creationId xmlns:a16="http://schemas.microsoft.com/office/drawing/2014/main" id="{D9E68D4D-BA43-40FC-A44C-B7067948ADEE}"/>
              </a:ext>
            </a:extLst>
          </p:cNvPr>
          <p:cNvPicPr>
            <a:picLocks noChangeAspect="1"/>
          </p:cNvPicPr>
          <p:nvPr/>
        </p:nvPicPr>
        <p:blipFill>
          <a:blip r:embed="rId8"/>
          <a:stretch>
            <a:fillRect/>
          </a:stretch>
        </p:blipFill>
        <p:spPr>
          <a:xfrm>
            <a:off x="9671391" y="794904"/>
            <a:ext cx="790268" cy="675665"/>
          </a:xfrm>
          <a:prstGeom prst="rect">
            <a:avLst/>
          </a:prstGeom>
        </p:spPr>
      </p:pic>
      <p:pic>
        <p:nvPicPr>
          <p:cNvPr id="20" name="Picture 19">
            <a:extLst>
              <a:ext uri="{FF2B5EF4-FFF2-40B4-BE49-F238E27FC236}">
                <a16:creationId xmlns:a16="http://schemas.microsoft.com/office/drawing/2014/main" id="{7D9E425B-6CDC-6A66-8F0D-8F654FC6C151}"/>
              </a:ext>
            </a:extLst>
          </p:cNvPr>
          <p:cNvPicPr>
            <a:picLocks noChangeAspect="1"/>
          </p:cNvPicPr>
          <p:nvPr/>
        </p:nvPicPr>
        <p:blipFill>
          <a:blip r:embed="rId9"/>
          <a:stretch>
            <a:fillRect/>
          </a:stretch>
        </p:blipFill>
        <p:spPr>
          <a:xfrm>
            <a:off x="10843276" y="1018515"/>
            <a:ext cx="1000265" cy="668248"/>
          </a:xfrm>
          <a:prstGeom prst="rect">
            <a:avLst/>
          </a:prstGeom>
        </p:spPr>
      </p:pic>
      <p:pic>
        <p:nvPicPr>
          <p:cNvPr id="30" name="Picture 29">
            <a:extLst>
              <a:ext uri="{FF2B5EF4-FFF2-40B4-BE49-F238E27FC236}">
                <a16:creationId xmlns:a16="http://schemas.microsoft.com/office/drawing/2014/main" id="{17CA2219-4D43-6BA5-BC0D-10A1E18D209D}"/>
              </a:ext>
            </a:extLst>
          </p:cNvPr>
          <p:cNvPicPr>
            <a:picLocks noChangeAspect="1"/>
          </p:cNvPicPr>
          <p:nvPr/>
        </p:nvPicPr>
        <p:blipFill>
          <a:blip r:embed="rId10"/>
          <a:stretch>
            <a:fillRect/>
          </a:stretch>
        </p:blipFill>
        <p:spPr>
          <a:xfrm>
            <a:off x="10843276" y="2437213"/>
            <a:ext cx="1000265" cy="756387"/>
          </a:xfrm>
          <a:prstGeom prst="rect">
            <a:avLst/>
          </a:prstGeom>
        </p:spPr>
      </p:pic>
      <p:sp>
        <p:nvSpPr>
          <p:cNvPr id="31" name="Rectangle 30">
            <a:extLst>
              <a:ext uri="{FF2B5EF4-FFF2-40B4-BE49-F238E27FC236}">
                <a16:creationId xmlns:a16="http://schemas.microsoft.com/office/drawing/2014/main" id="{61C6C210-3DF6-D12F-062E-6F3AA024A696}"/>
              </a:ext>
            </a:extLst>
          </p:cNvPr>
          <p:cNvSpPr/>
          <p:nvPr/>
        </p:nvSpPr>
        <p:spPr>
          <a:xfrm>
            <a:off x="8544032" y="1686763"/>
            <a:ext cx="877236" cy="661578"/>
          </a:xfrm>
          <a:prstGeom prst="rect">
            <a:avLst/>
          </a:prstGeom>
          <a:solidFill>
            <a:schemeClr val="bg1">
              <a:lumMod val="95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a:solidFill>
                  <a:schemeClr val="tx1"/>
                </a:solidFill>
                <a:latin typeface="Arial" panose="020B0604020202020204" pitchFamily="34" charset="0"/>
                <a:ea typeface="Yu Mincho" panose="02020400000000000000" pitchFamily="18" charset="-128"/>
                <a:cs typeface="Times New Roman" panose="02020603050405020304" pitchFamily="18" charset="0"/>
              </a:rPr>
              <a:t>Augment</a:t>
            </a:r>
          </a:p>
        </p:txBody>
      </p:sp>
      <p:cxnSp>
        <p:nvCxnSpPr>
          <p:cNvPr id="32" name="Connector: Elbow 31">
            <a:extLst>
              <a:ext uri="{FF2B5EF4-FFF2-40B4-BE49-F238E27FC236}">
                <a16:creationId xmlns:a16="http://schemas.microsoft.com/office/drawing/2014/main" id="{5C114076-5CF4-AF58-D2EC-39DDB38EB0B6}"/>
              </a:ext>
            </a:extLst>
          </p:cNvPr>
          <p:cNvCxnSpPr>
            <a:cxnSpLocks/>
            <a:stCxn id="72" idx="3"/>
            <a:endCxn id="31" idx="1"/>
          </p:cNvCxnSpPr>
          <p:nvPr/>
        </p:nvCxnSpPr>
        <p:spPr>
          <a:xfrm flipV="1">
            <a:off x="8133502" y="2017552"/>
            <a:ext cx="410530" cy="3253039"/>
          </a:xfrm>
          <a:prstGeom prst="bentConnector3">
            <a:avLst>
              <a:gd name="adj1" fmla="val 5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Elbow 39">
            <a:extLst>
              <a:ext uri="{FF2B5EF4-FFF2-40B4-BE49-F238E27FC236}">
                <a16:creationId xmlns:a16="http://schemas.microsoft.com/office/drawing/2014/main" id="{399CE5B1-BD83-B8A5-5572-9DFA107B8FE1}"/>
              </a:ext>
            </a:extLst>
          </p:cNvPr>
          <p:cNvCxnSpPr>
            <a:cxnSpLocks/>
            <a:stCxn id="31" idx="3"/>
            <a:endCxn id="14" idx="1"/>
          </p:cNvCxnSpPr>
          <p:nvPr/>
        </p:nvCxnSpPr>
        <p:spPr>
          <a:xfrm flipV="1">
            <a:off x="9421268" y="1132737"/>
            <a:ext cx="250123" cy="884815"/>
          </a:xfrm>
          <a:prstGeom prst="bentConnector3">
            <a:avLst>
              <a:gd name="adj1" fmla="val 5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Elbow 45">
            <a:extLst>
              <a:ext uri="{FF2B5EF4-FFF2-40B4-BE49-F238E27FC236}">
                <a16:creationId xmlns:a16="http://schemas.microsoft.com/office/drawing/2014/main" id="{B9268C28-83C8-20C9-A757-462CE3006D79}"/>
              </a:ext>
            </a:extLst>
          </p:cNvPr>
          <p:cNvCxnSpPr>
            <a:cxnSpLocks/>
            <a:stCxn id="31" idx="3"/>
            <a:endCxn id="3" idx="1"/>
          </p:cNvCxnSpPr>
          <p:nvPr/>
        </p:nvCxnSpPr>
        <p:spPr>
          <a:xfrm>
            <a:off x="9421268" y="2017552"/>
            <a:ext cx="270929" cy="879076"/>
          </a:xfrm>
          <a:prstGeom prst="bentConnector3">
            <a:avLst>
              <a:gd name="adj1" fmla="val 5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Connector: Elbow 49">
            <a:extLst>
              <a:ext uri="{FF2B5EF4-FFF2-40B4-BE49-F238E27FC236}">
                <a16:creationId xmlns:a16="http://schemas.microsoft.com/office/drawing/2014/main" id="{DB4212B5-0E0D-154D-144A-83042F7CDB19}"/>
              </a:ext>
            </a:extLst>
          </p:cNvPr>
          <p:cNvCxnSpPr>
            <a:cxnSpLocks/>
            <a:stCxn id="31" idx="3"/>
            <a:endCxn id="12" idx="1"/>
          </p:cNvCxnSpPr>
          <p:nvPr/>
        </p:nvCxnSpPr>
        <p:spPr>
          <a:xfrm flipV="1">
            <a:off x="9421268" y="1994689"/>
            <a:ext cx="250123" cy="22863"/>
          </a:xfrm>
          <a:prstGeom prst="bentConnector3">
            <a:avLst>
              <a:gd name="adj1" fmla="val 5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DEE2719C-6E94-FD35-FAFF-134D1A3F3D12}"/>
              </a:ext>
            </a:extLst>
          </p:cNvPr>
          <p:cNvCxnSpPr>
            <a:cxnSpLocks/>
            <a:stCxn id="12" idx="3"/>
          </p:cNvCxnSpPr>
          <p:nvPr/>
        </p:nvCxnSpPr>
        <p:spPr>
          <a:xfrm>
            <a:off x="10461662" y="1994689"/>
            <a:ext cx="881746" cy="654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35" name="Picture 34">
            <a:extLst>
              <a:ext uri="{FF2B5EF4-FFF2-40B4-BE49-F238E27FC236}">
                <a16:creationId xmlns:a16="http://schemas.microsoft.com/office/drawing/2014/main" id="{A0C45F22-8982-9931-8387-5279E6F5B342}"/>
              </a:ext>
            </a:extLst>
          </p:cNvPr>
          <p:cNvPicPr>
            <a:picLocks noChangeAspect="1"/>
          </p:cNvPicPr>
          <p:nvPr/>
        </p:nvPicPr>
        <p:blipFill>
          <a:blip r:embed="rId5"/>
          <a:stretch>
            <a:fillRect/>
          </a:stretch>
        </p:blipFill>
        <p:spPr>
          <a:xfrm>
            <a:off x="11041484" y="1840359"/>
            <a:ext cx="441068" cy="3315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1" name="Arrow: Down 60">
            <a:extLst>
              <a:ext uri="{FF2B5EF4-FFF2-40B4-BE49-F238E27FC236}">
                <a16:creationId xmlns:a16="http://schemas.microsoft.com/office/drawing/2014/main" id="{AD22C35E-2BC4-5F08-D814-2B354335B4B9}"/>
              </a:ext>
            </a:extLst>
          </p:cNvPr>
          <p:cNvSpPr/>
          <p:nvPr/>
        </p:nvSpPr>
        <p:spPr>
          <a:xfrm>
            <a:off x="10117367" y="3429000"/>
            <a:ext cx="619143" cy="61433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AU"/>
          </a:p>
        </p:txBody>
      </p:sp>
      <p:sp>
        <p:nvSpPr>
          <p:cNvPr id="62" name="TextBox 61">
            <a:extLst>
              <a:ext uri="{FF2B5EF4-FFF2-40B4-BE49-F238E27FC236}">
                <a16:creationId xmlns:a16="http://schemas.microsoft.com/office/drawing/2014/main" id="{EBA77B58-53A2-A516-DEB8-2B10039D2E9B}"/>
              </a:ext>
            </a:extLst>
          </p:cNvPr>
          <p:cNvSpPr txBox="1"/>
          <p:nvPr/>
        </p:nvSpPr>
        <p:spPr>
          <a:xfrm>
            <a:off x="10766466" y="701183"/>
            <a:ext cx="1011890" cy="338554"/>
          </a:xfrm>
          <a:prstGeom prst="rect">
            <a:avLst/>
          </a:prstGeom>
          <a:noFill/>
        </p:spPr>
        <p:txBody>
          <a:bodyPr wrap="square" rtlCol="0">
            <a:spAutoFit/>
          </a:bodyPr>
          <a:lstStyle/>
          <a:p>
            <a:pPr algn="ctr"/>
            <a:r>
              <a:rPr lang="en-AU" sz="1600" b="1"/>
              <a:t>Benign</a:t>
            </a:r>
          </a:p>
        </p:txBody>
      </p:sp>
      <p:sp>
        <p:nvSpPr>
          <p:cNvPr id="63" name="TextBox 62">
            <a:extLst>
              <a:ext uri="{FF2B5EF4-FFF2-40B4-BE49-F238E27FC236}">
                <a16:creationId xmlns:a16="http://schemas.microsoft.com/office/drawing/2014/main" id="{87CD0789-F2C0-91B1-9B3B-EE98A0D5D209}"/>
              </a:ext>
            </a:extLst>
          </p:cNvPr>
          <p:cNvSpPr txBox="1"/>
          <p:nvPr/>
        </p:nvSpPr>
        <p:spPr>
          <a:xfrm>
            <a:off x="10644799" y="2119989"/>
            <a:ext cx="1397218" cy="338554"/>
          </a:xfrm>
          <a:prstGeom prst="rect">
            <a:avLst/>
          </a:prstGeom>
          <a:noFill/>
        </p:spPr>
        <p:txBody>
          <a:bodyPr wrap="square" rtlCol="0">
            <a:spAutoFit/>
          </a:bodyPr>
          <a:lstStyle/>
          <a:p>
            <a:pPr algn="ctr"/>
            <a:r>
              <a:rPr lang="en-AU" sz="1600" b="1"/>
              <a:t>Malignant</a:t>
            </a:r>
          </a:p>
        </p:txBody>
      </p:sp>
      <p:pic>
        <p:nvPicPr>
          <p:cNvPr id="65" name="Picture 64">
            <a:extLst>
              <a:ext uri="{FF2B5EF4-FFF2-40B4-BE49-F238E27FC236}">
                <a16:creationId xmlns:a16="http://schemas.microsoft.com/office/drawing/2014/main" id="{741966DA-B401-E335-97A5-B6D7DCD25210}"/>
              </a:ext>
            </a:extLst>
          </p:cNvPr>
          <p:cNvPicPr>
            <a:picLocks noChangeAspect="1"/>
          </p:cNvPicPr>
          <p:nvPr/>
        </p:nvPicPr>
        <p:blipFill>
          <a:blip r:embed="rId11"/>
          <a:stretch>
            <a:fillRect/>
          </a:stretch>
        </p:blipFill>
        <p:spPr>
          <a:xfrm>
            <a:off x="9441116" y="4060734"/>
            <a:ext cx="1716879" cy="928733"/>
          </a:xfrm>
          <a:prstGeom prst="rect">
            <a:avLst/>
          </a:prstGeom>
        </p:spPr>
      </p:pic>
      <p:pic>
        <p:nvPicPr>
          <p:cNvPr id="1026" name="Picture 2" descr="ROC curves and area under curve (AUC). | Download Scientific Diagram">
            <a:extLst>
              <a:ext uri="{FF2B5EF4-FFF2-40B4-BE49-F238E27FC236}">
                <a16:creationId xmlns:a16="http://schemas.microsoft.com/office/drawing/2014/main" id="{80A7CB9D-73EB-9488-B5B3-9B7A65E174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17368" y="5077088"/>
            <a:ext cx="1716880" cy="1446782"/>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B1E087AD-334A-FD9B-818B-58696CA8BBD0}"/>
              </a:ext>
            </a:extLst>
          </p:cNvPr>
          <p:cNvSpPr txBox="1"/>
          <p:nvPr/>
        </p:nvSpPr>
        <p:spPr>
          <a:xfrm>
            <a:off x="10644799" y="5464925"/>
            <a:ext cx="1351578" cy="369332"/>
          </a:xfrm>
          <a:prstGeom prst="rect">
            <a:avLst/>
          </a:prstGeom>
          <a:noFill/>
        </p:spPr>
        <p:txBody>
          <a:bodyPr wrap="square" rtlCol="0">
            <a:spAutoFit/>
          </a:bodyPr>
          <a:lstStyle/>
          <a:p>
            <a:pPr algn="ctr"/>
            <a:r>
              <a:rPr lang="en-AU"/>
              <a:t>P &lt; 0.05</a:t>
            </a:r>
          </a:p>
        </p:txBody>
      </p:sp>
      <p:pic>
        <p:nvPicPr>
          <p:cNvPr id="68" name="Picture 67">
            <a:extLst>
              <a:ext uri="{FF2B5EF4-FFF2-40B4-BE49-F238E27FC236}">
                <a16:creationId xmlns:a16="http://schemas.microsoft.com/office/drawing/2014/main" id="{A1B95645-A3AC-CEC7-E5D5-DDC09EDD4A65}"/>
              </a:ext>
            </a:extLst>
          </p:cNvPr>
          <p:cNvPicPr>
            <a:picLocks noChangeAspect="1"/>
          </p:cNvPicPr>
          <p:nvPr/>
        </p:nvPicPr>
        <p:blipFill>
          <a:blip r:embed="rId13"/>
          <a:stretch>
            <a:fillRect/>
          </a:stretch>
        </p:blipFill>
        <p:spPr>
          <a:xfrm>
            <a:off x="2536035" y="4368317"/>
            <a:ext cx="1365752" cy="2090547"/>
          </a:xfrm>
          <a:prstGeom prst="rect">
            <a:avLst/>
          </a:prstGeom>
          <a:ln w="19050">
            <a:solidFill>
              <a:schemeClr val="tx1"/>
            </a:solidFill>
          </a:ln>
        </p:spPr>
      </p:pic>
      <p:pic>
        <p:nvPicPr>
          <p:cNvPr id="70" name="Picture 69">
            <a:extLst>
              <a:ext uri="{FF2B5EF4-FFF2-40B4-BE49-F238E27FC236}">
                <a16:creationId xmlns:a16="http://schemas.microsoft.com/office/drawing/2014/main" id="{FD29455C-A6BB-45E8-4E3E-0868AF380896}"/>
              </a:ext>
            </a:extLst>
          </p:cNvPr>
          <p:cNvPicPr>
            <a:picLocks noChangeAspect="1"/>
          </p:cNvPicPr>
          <p:nvPr/>
        </p:nvPicPr>
        <p:blipFill>
          <a:blip r:embed="rId14"/>
          <a:stretch>
            <a:fillRect/>
          </a:stretch>
        </p:blipFill>
        <p:spPr>
          <a:xfrm>
            <a:off x="6290652" y="4368317"/>
            <a:ext cx="1515711" cy="2090547"/>
          </a:xfrm>
          <a:prstGeom prst="rect">
            <a:avLst/>
          </a:prstGeom>
          <a:ln w="19050">
            <a:solidFill>
              <a:schemeClr val="tx1"/>
            </a:solidFill>
          </a:ln>
        </p:spPr>
      </p:pic>
      <p:pic>
        <p:nvPicPr>
          <p:cNvPr id="2" name="Picture 1">
            <a:extLst>
              <a:ext uri="{FF2B5EF4-FFF2-40B4-BE49-F238E27FC236}">
                <a16:creationId xmlns:a16="http://schemas.microsoft.com/office/drawing/2014/main" id="{7C031E3E-78A7-F7A0-C882-2625936D2A23}"/>
              </a:ext>
            </a:extLst>
          </p:cNvPr>
          <p:cNvPicPr>
            <a:picLocks noChangeAspect="1"/>
          </p:cNvPicPr>
          <p:nvPr/>
        </p:nvPicPr>
        <p:blipFill>
          <a:blip r:embed="rId15"/>
          <a:stretch>
            <a:fillRect/>
          </a:stretch>
        </p:blipFill>
        <p:spPr>
          <a:xfrm>
            <a:off x="3235" y="3114"/>
            <a:ext cx="12192000" cy="6842554"/>
          </a:xfrm>
          <a:prstGeom prst="rect">
            <a:avLst/>
          </a:prstGeom>
        </p:spPr>
      </p:pic>
    </p:spTree>
    <p:extLst>
      <p:ext uri="{BB962C8B-B14F-4D97-AF65-F5344CB8AC3E}">
        <p14:creationId xmlns:p14="http://schemas.microsoft.com/office/powerpoint/2010/main" val="38871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0"/>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9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5"/>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026"/>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9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7" grpId="0" animBg="1"/>
      <p:bldP spid="8" grpId="0" animBg="1"/>
      <p:bldP spid="9" grpId="0" animBg="1"/>
      <p:bldP spid="26" grpId="0" animBg="1"/>
      <p:bldP spid="36" grpId="0" animBg="1"/>
      <p:bldP spid="37" grpId="0" animBg="1"/>
      <p:bldP spid="38" grpId="0" animBg="1"/>
      <p:bldP spid="39" grpId="0" animBg="1"/>
      <p:bldP spid="48" grpId="0" animBg="1"/>
      <p:bldP spid="59" grpId="0"/>
      <p:bldP spid="60" grpId="0" animBg="1"/>
      <p:bldP spid="72" grpId="0" animBg="1"/>
      <p:bldP spid="91" grpId="0"/>
      <p:bldP spid="93" grpId="0"/>
      <p:bldP spid="94" grpId="0" animBg="1"/>
      <p:bldP spid="95" grpId="0"/>
      <p:bldP spid="96" grpId="0" animBg="1"/>
      <p:bldP spid="97" grpId="0" animBg="1"/>
      <p:bldP spid="31" grpId="0" animBg="1"/>
      <p:bldP spid="61" grpId="0" animBg="1"/>
      <p:bldP spid="62" grpId="0"/>
      <p:bldP spid="63"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502281" y="344086"/>
            <a:ext cx="11227049" cy="413576"/>
          </a:xfrm>
          <a:prstGeom prst="rect">
            <a:avLst/>
          </a:prstGeom>
        </p:spPr>
        <p:txBody>
          <a:bodyPr/>
          <a:lstStyle/>
          <a:p>
            <a:r>
              <a:rPr lang="en-US"/>
              <a:t>Results and Discussion</a:t>
            </a:r>
          </a:p>
        </p:txBody>
      </p:sp>
      <p:grpSp>
        <p:nvGrpSpPr>
          <p:cNvPr id="51" name="Group 50">
            <a:extLst>
              <a:ext uri="{FF2B5EF4-FFF2-40B4-BE49-F238E27FC236}">
                <a16:creationId xmlns:a16="http://schemas.microsoft.com/office/drawing/2014/main" id="{A4615939-B08F-08E1-63D9-7D203069C161}"/>
              </a:ext>
            </a:extLst>
          </p:cNvPr>
          <p:cNvGrpSpPr/>
          <p:nvPr/>
        </p:nvGrpSpPr>
        <p:grpSpPr>
          <a:xfrm>
            <a:off x="8709286" y="3113290"/>
            <a:ext cx="3254728" cy="2800241"/>
            <a:chOff x="1368511" y="3477597"/>
            <a:chExt cx="2584073" cy="1494884"/>
          </a:xfrm>
        </p:grpSpPr>
        <p:sp>
          <p:nvSpPr>
            <p:cNvPr id="52" name="TextBox 51">
              <a:extLst>
                <a:ext uri="{FF2B5EF4-FFF2-40B4-BE49-F238E27FC236}">
                  <a16:creationId xmlns:a16="http://schemas.microsoft.com/office/drawing/2014/main" id="{3296D4E6-1769-95DD-E92A-5931CA03D69C}"/>
                </a:ext>
              </a:extLst>
            </p:cNvPr>
            <p:cNvSpPr txBox="1"/>
            <p:nvPr/>
          </p:nvSpPr>
          <p:spPr>
            <a:xfrm>
              <a:off x="1368511" y="3477597"/>
              <a:ext cx="2584073" cy="312177"/>
            </a:xfrm>
            <a:prstGeom prst="rect">
              <a:avLst/>
            </a:prstGeom>
            <a:noFill/>
          </p:spPr>
          <p:txBody>
            <a:bodyPr wrap="square" lIns="0" tIns="45720" rIns="0" bIns="45720" rtlCol="0" anchor="t">
              <a:spAutoFit/>
            </a:bodyPr>
            <a:lstStyle/>
            <a:p>
              <a:r>
                <a:rPr lang="en-US" altLang="ko-KR" sz="1600" b="1">
                  <a:solidFill>
                    <a:schemeClr val="tx1">
                      <a:lumMod val="75000"/>
                      <a:lumOff val="25000"/>
                    </a:schemeClr>
                  </a:solidFill>
                  <a:latin typeface="+mj-lt"/>
                  <a:cs typeface="Calibri" pitchFamily="34" charset="0"/>
                </a:rPr>
                <a:t>Inter-model classification performance summary:</a:t>
              </a:r>
              <a:endParaRPr lang="ko-KR" altLang="en-US" sz="1600" b="1">
                <a:solidFill>
                  <a:schemeClr val="tx1">
                    <a:lumMod val="75000"/>
                    <a:lumOff val="25000"/>
                  </a:schemeClr>
                </a:solidFill>
                <a:latin typeface="+mj-lt"/>
                <a:cs typeface="Calibri" pitchFamily="34" charset="0"/>
              </a:endParaRPr>
            </a:p>
          </p:txBody>
        </p:sp>
        <p:sp>
          <p:nvSpPr>
            <p:cNvPr id="53" name="TextBox 52">
              <a:extLst>
                <a:ext uri="{FF2B5EF4-FFF2-40B4-BE49-F238E27FC236}">
                  <a16:creationId xmlns:a16="http://schemas.microsoft.com/office/drawing/2014/main" id="{76861FF3-5929-51D3-68D8-BADA615CB8DD}"/>
                </a:ext>
              </a:extLst>
            </p:cNvPr>
            <p:cNvSpPr txBox="1"/>
            <p:nvPr/>
          </p:nvSpPr>
          <p:spPr>
            <a:xfrm>
              <a:off x="1511663" y="3773064"/>
              <a:ext cx="2137941" cy="1199417"/>
            </a:xfrm>
            <a:prstGeom prst="rect">
              <a:avLst/>
            </a:prstGeom>
            <a:noFill/>
          </p:spPr>
          <p:txBody>
            <a:bodyPr wrap="square" lIns="0" tIns="45720" rIns="0" bIns="45720" rtlCol="0" anchor="t">
              <a:spAutoFit/>
            </a:bodyPr>
            <a:lstStyle/>
            <a:p>
              <a:pPr marL="171450" indent="-171450" algn="just">
                <a:buFont typeface="Wingdings" panose="05000000000000000000" pitchFamily="2" charset="2"/>
                <a:buChar char="ü"/>
              </a:pPr>
              <a:r>
                <a:rPr lang="en-AU" altLang="ko-KR" sz="1400" b="1" i="1">
                  <a:solidFill>
                    <a:schemeClr val="tx1">
                      <a:lumMod val="75000"/>
                      <a:lumOff val="25000"/>
                    </a:schemeClr>
                  </a:solidFill>
                </a:rPr>
                <a:t>image-only</a:t>
              </a:r>
              <a:r>
                <a:rPr lang="en-AU" altLang="ko-KR" sz="1400">
                  <a:solidFill>
                    <a:schemeClr val="tx1">
                      <a:lumMod val="75000"/>
                      <a:lumOff val="25000"/>
                    </a:schemeClr>
                  </a:solidFill>
                </a:rPr>
                <a:t> classifier is the least effective</a:t>
              </a:r>
              <a:endParaRPr lang="en-US"/>
            </a:p>
            <a:p>
              <a:pPr marL="171450" indent="-171450" algn="just">
                <a:buFont typeface="Wingdings" panose="05000000000000000000" pitchFamily="2" charset="2"/>
                <a:buChar char="ü"/>
              </a:pPr>
              <a:r>
                <a:rPr lang="en-AU" altLang="ko-KR" sz="1400" b="1" i="1">
                  <a:solidFill>
                    <a:schemeClr val="tx1">
                      <a:lumMod val="75000"/>
                      <a:lumOff val="25000"/>
                    </a:schemeClr>
                  </a:solidFill>
                </a:rPr>
                <a:t>Non-image-only </a:t>
              </a:r>
              <a:r>
                <a:rPr lang="en-AU" altLang="ko-KR" sz="1400">
                  <a:solidFill>
                    <a:schemeClr val="tx1">
                      <a:lumMod val="75000"/>
                      <a:lumOff val="25000"/>
                    </a:schemeClr>
                  </a:solidFill>
                </a:rPr>
                <a:t>is the best classifier, followed by the </a:t>
              </a:r>
              <a:r>
                <a:rPr lang="en-AU" altLang="ko-KR" sz="1400" b="1" i="1">
                  <a:solidFill>
                    <a:schemeClr val="tx1">
                      <a:lumMod val="75000"/>
                      <a:lumOff val="25000"/>
                    </a:schemeClr>
                  </a:solidFill>
                </a:rPr>
                <a:t>learned feature fusion, </a:t>
              </a:r>
              <a:r>
                <a:rPr lang="en-AU" altLang="ko-KR" sz="1400">
                  <a:solidFill>
                    <a:schemeClr val="tx1">
                      <a:lumMod val="75000"/>
                      <a:lumOff val="25000"/>
                    </a:schemeClr>
                  </a:solidFill>
                </a:rPr>
                <a:t>which outperforms non-image in best-run AUC by 2%, 95% CI and overall FNR by 2-4%</a:t>
              </a:r>
              <a:endParaRPr lang="en-AU" altLang="ko-KR" sz="1400">
                <a:solidFill>
                  <a:schemeClr val="tx1">
                    <a:lumMod val="75000"/>
                    <a:lumOff val="25000"/>
                  </a:schemeClr>
                </a:solidFill>
                <a:cs typeface="Arial"/>
              </a:endParaRPr>
            </a:p>
            <a:p>
              <a:pPr marL="171450" indent="-171450" algn="just">
                <a:buFont typeface="Wingdings" panose="05000000000000000000" pitchFamily="2" charset="2"/>
                <a:buChar char="ü"/>
              </a:pPr>
              <a:r>
                <a:rPr lang="en-AU" altLang="ko-KR" sz="1400" b="1" i="1">
                  <a:solidFill>
                    <a:schemeClr val="tx1">
                      <a:lumMod val="75000"/>
                      <a:lumOff val="25000"/>
                    </a:schemeClr>
                  </a:solidFill>
                </a:rPr>
                <a:t>Learned feature fusion </a:t>
              </a:r>
              <a:r>
                <a:rPr lang="en-AU" altLang="ko-KR" sz="1400">
                  <a:solidFill>
                    <a:schemeClr val="tx1">
                      <a:lumMod val="75000"/>
                      <a:lumOff val="25000"/>
                    </a:schemeClr>
                  </a:solidFill>
                </a:rPr>
                <a:t>is the most effective fusion approach</a:t>
              </a:r>
              <a:endParaRPr lang="en-AU" altLang="ko-KR" sz="1400">
                <a:solidFill>
                  <a:schemeClr val="tx1">
                    <a:lumMod val="75000"/>
                    <a:lumOff val="25000"/>
                  </a:schemeClr>
                </a:solidFill>
                <a:cs typeface="Arial"/>
              </a:endParaRPr>
            </a:p>
          </p:txBody>
        </p:sp>
      </p:grpSp>
      <p:graphicFrame>
        <p:nvGraphicFramePr>
          <p:cNvPr id="66" name="Object 65">
            <a:extLst>
              <a:ext uri="{FF2B5EF4-FFF2-40B4-BE49-F238E27FC236}">
                <a16:creationId xmlns:a16="http://schemas.microsoft.com/office/drawing/2014/main" id="{ACA78F6A-E226-3BF6-AD0F-0F5354B451D8}"/>
              </a:ext>
            </a:extLst>
          </p:cNvPr>
          <p:cNvGraphicFramePr>
            <a:graphicFrameLocks noChangeAspect="1"/>
          </p:cNvGraphicFramePr>
          <p:nvPr>
            <p:extLst>
              <p:ext uri="{D42A27DB-BD31-4B8C-83A1-F6EECF244321}">
                <p14:modId xmlns:p14="http://schemas.microsoft.com/office/powerpoint/2010/main" val="1621474754"/>
              </p:ext>
            </p:extLst>
          </p:nvPr>
        </p:nvGraphicFramePr>
        <p:xfrm>
          <a:off x="867228" y="1170966"/>
          <a:ext cx="10199688" cy="1571625"/>
        </p:xfrm>
        <a:graphic>
          <a:graphicData uri="http://schemas.openxmlformats.org/presentationml/2006/ole">
            <mc:AlternateContent xmlns:mc="http://schemas.openxmlformats.org/markup-compatibility/2006">
              <mc:Choice xmlns:v="urn:schemas-microsoft-com:vml" Requires="v">
                <p:oleObj name="Worksheet" r:id="rId3" imgW="9458192" imgH="1419393" progId="Excel.Sheet.12">
                  <p:embed/>
                </p:oleObj>
              </mc:Choice>
              <mc:Fallback>
                <p:oleObj name="Worksheet" r:id="rId3" imgW="9458192" imgH="1419393" progId="Excel.Sheet.12">
                  <p:embed/>
                  <p:pic>
                    <p:nvPicPr>
                      <p:cNvPr id="66" name="Object 65">
                        <a:extLst>
                          <a:ext uri="{FF2B5EF4-FFF2-40B4-BE49-F238E27FC236}">
                            <a16:creationId xmlns:a16="http://schemas.microsoft.com/office/drawing/2014/main" id="{ACA78F6A-E226-3BF6-AD0F-0F5354B451D8}"/>
                          </a:ext>
                        </a:extLst>
                      </p:cNvPr>
                      <p:cNvPicPr/>
                      <p:nvPr/>
                    </p:nvPicPr>
                    <p:blipFill>
                      <a:blip r:embed="rId4"/>
                      <a:stretch>
                        <a:fillRect/>
                      </a:stretch>
                    </p:blipFill>
                    <p:spPr>
                      <a:xfrm>
                        <a:off x="867228" y="1170966"/>
                        <a:ext cx="10199688" cy="1571625"/>
                      </a:xfrm>
                      <a:prstGeom prst="rect">
                        <a:avLst/>
                      </a:prstGeom>
                    </p:spPr>
                  </p:pic>
                </p:oleObj>
              </mc:Fallback>
            </mc:AlternateContent>
          </a:graphicData>
        </a:graphic>
      </p:graphicFrame>
      <p:cxnSp>
        <p:nvCxnSpPr>
          <p:cNvPr id="67" name="Elbow Connector 55">
            <a:extLst>
              <a:ext uri="{FF2B5EF4-FFF2-40B4-BE49-F238E27FC236}">
                <a16:creationId xmlns:a16="http://schemas.microsoft.com/office/drawing/2014/main" id="{E34DBE98-3B4E-1337-17F2-A5624A8FA62C}"/>
              </a:ext>
            </a:extLst>
          </p:cNvPr>
          <p:cNvCxnSpPr>
            <a:cxnSpLocks/>
          </p:cNvCxnSpPr>
          <p:nvPr/>
        </p:nvCxnSpPr>
        <p:spPr>
          <a:xfrm flipV="1">
            <a:off x="8704070" y="3985129"/>
            <a:ext cx="2946432" cy="1950415"/>
          </a:xfrm>
          <a:prstGeom prst="bentConnector3">
            <a:avLst>
              <a:gd name="adj1" fmla="val 107759"/>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EC19B24-8271-2B1B-FC50-D3E1F9FDE8D1}"/>
              </a:ext>
            </a:extLst>
          </p:cNvPr>
          <p:cNvCxnSpPr>
            <a:cxnSpLocks/>
          </p:cNvCxnSpPr>
          <p:nvPr/>
        </p:nvCxnSpPr>
        <p:spPr>
          <a:xfrm flipV="1">
            <a:off x="10336650" y="2805159"/>
            <a:ext cx="0" cy="308134"/>
          </a:xfrm>
          <a:prstGeom prst="line">
            <a:avLst/>
          </a:prstGeom>
          <a:ln w="25400">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pic>
        <p:nvPicPr>
          <p:cNvPr id="3" name="Picture 2" descr="A graph of different colored lines">
            <a:extLst>
              <a:ext uri="{FF2B5EF4-FFF2-40B4-BE49-F238E27FC236}">
                <a16:creationId xmlns:a16="http://schemas.microsoft.com/office/drawing/2014/main" id="{4D0878CA-702C-AC21-15D6-5F0F51768BC9}"/>
              </a:ext>
            </a:extLst>
          </p:cNvPr>
          <p:cNvPicPr>
            <a:picLocks noChangeAspect="1"/>
          </p:cNvPicPr>
          <p:nvPr/>
        </p:nvPicPr>
        <p:blipFill>
          <a:blip r:embed="rId5"/>
          <a:stretch>
            <a:fillRect/>
          </a:stretch>
        </p:blipFill>
        <p:spPr>
          <a:xfrm>
            <a:off x="421470" y="3213451"/>
            <a:ext cx="3980264" cy="3153399"/>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30394126-CBEB-1C5E-343B-AACC627D4834}"/>
              </a:ext>
            </a:extLst>
          </p:cNvPr>
          <p:cNvPicPr>
            <a:picLocks noChangeAspect="1"/>
          </p:cNvPicPr>
          <p:nvPr/>
        </p:nvPicPr>
        <p:blipFill>
          <a:blip r:embed="rId6"/>
          <a:stretch>
            <a:fillRect/>
          </a:stretch>
        </p:blipFill>
        <p:spPr>
          <a:xfrm>
            <a:off x="4527715" y="3213451"/>
            <a:ext cx="3980263" cy="3153399"/>
          </a:xfrm>
          <a:prstGeom prst="rect">
            <a:avLst/>
          </a:prstGeom>
        </p:spPr>
      </p:pic>
    </p:spTree>
    <p:extLst>
      <p:ext uri="{BB962C8B-B14F-4D97-AF65-F5344CB8AC3E}">
        <p14:creationId xmlns:p14="http://schemas.microsoft.com/office/powerpoint/2010/main" val="24978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1000"/>
                                        <p:tgtEl>
                                          <p:spTgt spid="117"/>
                                        </p:tgtEl>
                                      </p:cBhvr>
                                    </p:animEffect>
                                    <p:anim calcmode="lin" valueType="num">
                                      <p:cBhvr>
                                        <p:cTn id="22" dur="1000" fill="hold"/>
                                        <p:tgtEl>
                                          <p:spTgt spid="117"/>
                                        </p:tgtEl>
                                        <p:attrNameLst>
                                          <p:attrName>ppt_x</p:attrName>
                                        </p:attrNameLst>
                                      </p:cBhvr>
                                      <p:tavLst>
                                        <p:tav tm="0">
                                          <p:val>
                                            <p:strVal val="#ppt_x"/>
                                          </p:val>
                                        </p:tav>
                                        <p:tav tm="100000">
                                          <p:val>
                                            <p:strVal val="#ppt_x"/>
                                          </p:val>
                                        </p:tav>
                                      </p:tavLst>
                                    </p:anim>
                                    <p:anim calcmode="lin" valueType="num">
                                      <p:cBhvr>
                                        <p:cTn id="23" dur="1000" fill="hold"/>
                                        <p:tgtEl>
                                          <p:spTgt spid="11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anim calcmode="lin" valueType="num">
                                      <p:cBhvr>
                                        <p:cTn id="32" dur="1000" fill="hold"/>
                                        <p:tgtEl>
                                          <p:spTgt spid="67"/>
                                        </p:tgtEl>
                                        <p:attrNameLst>
                                          <p:attrName>ppt_x</p:attrName>
                                        </p:attrNameLst>
                                      </p:cBhvr>
                                      <p:tavLst>
                                        <p:tav tm="0">
                                          <p:val>
                                            <p:strVal val="#ppt_x"/>
                                          </p:val>
                                        </p:tav>
                                        <p:tav tm="100000">
                                          <p:val>
                                            <p:strVal val="#ppt_x"/>
                                          </p:val>
                                        </p:tav>
                                      </p:tavLst>
                                    </p:anim>
                                    <p:anim calcmode="lin" valueType="num">
                                      <p:cBhvr>
                                        <p:cTn id="3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6541039-2415-938D-4194-7F4C536710D2}"/>
              </a:ext>
            </a:extLst>
          </p:cNvPr>
          <p:cNvGraphicFramePr>
            <a:graphicFrameLocks noChangeAspect="1"/>
          </p:cNvGraphicFramePr>
          <p:nvPr/>
        </p:nvGraphicFramePr>
        <p:xfrm>
          <a:off x="792409" y="1315909"/>
          <a:ext cx="6443596" cy="2934427"/>
        </p:xfrm>
        <a:graphic>
          <a:graphicData uri="http://schemas.openxmlformats.org/presentationml/2006/ole">
            <mc:AlternateContent xmlns:mc="http://schemas.openxmlformats.org/markup-compatibility/2006">
              <mc:Choice xmlns:v="urn:schemas-microsoft-com:vml" Requires="v">
                <p:oleObj name="Worksheet" r:id="rId3" imgW="4610277" imgH="2104837" progId="Excel.Sheet.12">
                  <p:embed/>
                </p:oleObj>
              </mc:Choice>
              <mc:Fallback>
                <p:oleObj name="Worksheet" r:id="rId3" imgW="4610277" imgH="2104837" progId="Excel.Sheet.12">
                  <p:embed/>
                  <p:pic>
                    <p:nvPicPr>
                      <p:cNvPr id="3" name="Object 2">
                        <a:extLst>
                          <a:ext uri="{FF2B5EF4-FFF2-40B4-BE49-F238E27FC236}">
                            <a16:creationId xmlns:a16="http://schemas.microsoft.com/office/drawing/2014/main" id="{86541039-2415-938D-4194-7F4C536710D2}"/>
                          </a:ext>
                        </a:extLst>
                      </p:cNvPr>
                      <p:cNvPicPr/>
                      <p:nvPr/>
                    </p:nvPicPr>
                    <p:blipFill>
                      <a:blip r:embed="rId4"/>
                      <a:stretch>
                        <a:fillRect/>
                      </a:stretch>
                    </p:blipFill>
                    <p:spPr>
                      <a:xfrm>
                        <a:off x="792409" y="1315909"/>
                        <a:ext cx="6443596" cy="2934427"/>
                      </a:xfrm>
                      <a:prstGeom prst="rect">
                        <a:avLst/>
                      </a:prstGeom>
                      <a:solidFill>
                        <a:schemeClr val="bg1"/>
                      </a:solidFill>
                      <a:ln>
                        <a:noFill/>
                      </a:ln>
                    </p:spPr>
                  </p:pic>
                </p:oleObj>
              </mc:Fallback>
            </mc:AlternateContent>
          </a:graphicData>
        </a:graphic>
      </p:graphicFrame>
      <p:grpSp>
        <p:nvGrpSpPr>
          <p:cNvPr id="29" name="Group 28">
            <a:extLst>
              <a:ext uri="{FF2B5EF4-FFF2-40B4-BE49-F238E27FC236}">
                <a16:creationId xmlns:a16="http://schemas.microsoft.com/office/drawing/2014/main" id="{B29D2A17-07EE-8AA3-957C-DF245E47F9F8}"/>
              </a:ext>
            </a:extLst>
          </p:cNvPr>
          <p:cNvGrpSpPr/>
          <p:nvPr/>
        </p:nvGrpSpPr>
        <p:grpSpPr>
          <a:xfrm>
            <a:off x="1808095" y="5065144"/>
            <a:ext cx="4665276" cy="2140994"/>
            <a:chOff x="4965553" y="1738274"/>
            <a:chExt cx="1748405" cy="1732155"/>
          </a:xfrm>
        </p:grpSpPr>
        <p:sp>
          <p:nvSpPr>
            <p:cNvPr id="30" name="TextBox 29">
              <a:extLst>
                <a:ext uri="{FF2B5EF4-FFF2-40B4-BE49-F238E27FC236}">
                  <a16:creationId xmlns:a16="http://schemas.microsoft.com/office/drawing/2014/main" id="{D4CE2B20-5547-052B-7D65-9AD6920EA6FC}"/>
                </a:ext>
              </a:extLst>
            </p:cNvPr>
            <p:cNvSpPr txBox="1"/>
            <p:nvPr/>
          </p:nvSpPr>
          <p:spPr>
            <a:xfrm>
              <a:off x="5017640" y="2001303"/>
              <a:ext cx="1696318" cy="1469126"/>
            </a:xfrm>
            <a:prstGeom prst="rect">
              <a:avLst/>
            </a:prstGeom>
            <a:noFill/>
          </p:spPr>
          <p:txBody>
            <a:bodyPr wrap="square" rtlCol="0">
              <a:spAutoFit/>
            </a:bodyPr>
            <a:lstStyle/>
            <a:p>
              <a:pPr marL="285750" indent="-285750">
                <a:buFont typeface="Arial" panose="020B0604020202020204" pitchFamily="34" charset="0"/>
                <a:buChar char="•"/>
              </a:pPr>
              <a:r>
                <a:rPr lang="en-US" altLang="ko-KR" sz="1400" b="1" i="1">
                  <a:solidFill>
                    <a:schemeClr val="tx1">
                      <a:lumMod val="75000"/>
                      <a:lumOff val="25000"/>
                    </a:schemeClr>
                  </a:solidFill>
                  <a:cs typeface="Arial" pitchFamily="34" charset="0"/>
                </a:rPr>
                <a:t>mass margin</a:t>
              </a:r>
              <a:r>
                <a:rPr lang="en-US" altLang="ko-KR" sz="1400">
                  <a:solidFill>
                    <a:schemeClr val="tx1">
                      <a:lumMod val="75000"/>
                      <a:lumOff val="25000"/>
                    </a:schemeClr>
                  </a:solidFill>
                  <a:cs typeface="Arial" pitchFamily="34" charset="0"/>
                </a:rPr>
                <a:t>, </a:t>
              </a:r>
              <a:r>
                <a:rPr lang="en-US" altLang="ko-KR" sz="1400" b="1" i="1">
                  <a:solidFill>
                    <a:schemeClr val="tx1">
                      <a:lumMod val="75000"/>
                      <a:lumOff val="25000"/>
                    </a:schemeClr>
                  </a:solidFill>
                  <a:cs typeface="Arial" pitchFamily="34" charset="0"/>
                </a:rPr>
                <a:t>mass shape </a:t>
              </a:r>
              <a:r>
                <a:rPr lang="en-US" altLang="ko-KR" sz="1400">
                  <a:solidFill>
                    <a:schemeClr val="tx1">
                      <a:lumMod val="75000"/>
                      <a:lumOff val="25000"/>
                    </a:schemeClr>
                  </a:solidFill>
                  <a:cs typeface="Arial" pitchFamily="34" charset="0"/>
                </a:rPr>
                <a:t>and </a:t>
              </a:r>
              <a:r>
                <a:rPr lang="en-US" altLang="ko-KR" sz="1400" b="1" i="1">
                  <a:solidFill>
                    <a:schemeClr val="tx1">
                      <a:lumMod val="75000"/>
                      <a:lumOff val="25000"/>
                    </a:schemeClr>
                  </a:solidFill>
                  <a:cs typeface="Arial" pitchFamily="34" charset="0"/>
                </a:rPr>
                <a:t>calcification type</a:t>
              </a:r>
              <a:r>
                <a:rPr lang="en-US" altLang="ko-KR" sz="1400">
                  <a:solidFill>
                    <a:schemeClr val="tx1">
                      <a:lumMod val="75000"/>
                      <a:lumOff val="25000"/>
                    </a:schemeClr>
                  </a:solidFill>
                  <a:cs typeface="Arial" pitchFamily="34" charset="0"/>
                </a:rPr>
                <a:t> </a:t>
              </a:r>
              <a:r>
                <a:rPr lang="en-AU" altLang="ko-KR" sz="1400">
                  <a:solidFill>
                    <a:schemeClr val="tx1">
                      <a:lumMod val="75000"/>
                      <a:lumOff val="25000"/>
                    </a:schemeClr>
                  </a:solidFill>
                  <a:cs typeface="Arial" pitchFamily="34" charset="0"/>
                </a:rPr>
                <a:t>consistently influenced the most in all models</a:t>
              </a:r>
            </a:p>
            <a:p>
              <a:pPr marL="285750" indent="-285750">
                <a:buFont typeface="Arial" panose="020B0604020202020204" pitchFamily="34" charset="0"/>
                <a:buChar char="•"/>
              </a:pPr>
              <a:r>
                <a:rPr lang="en-AU" altLang="ko-KR" sz="1400">
                  <a:solidFill>
                    <a:schemeClr val="tx1">
                      <a:lumMod val="75000"/>
                      <a:lumOff val="25000"/>
                    </a:schemeClr>
                  </a:solidFill>
                  <a:cs typeface="Arial" pitchFamily="34" charset="0"/>
                </a:rPr>
                <a:t>most dominant in non-image-only with negative importance observed in other features</a:t>
              </a:r>
            </a:p>
            <a:p>
              <a:pPr marL="285750" indent="-285750">
                <a:buFont typeface="Arial" panose="020B0604020202020204" pitchFamily="34" charset="0"/>
                <a:buChar char="•"/>
              </a:pPr>
              <a:endParaRPr lang="en-AU" altLang="ko-KR" sz="1400">
                <a:solidFill>
                  <a:schemeClr val="tx1">
                    <a:lumMod val="75000"/>
                    <a:lumOff val="25000"/>
                  </a:schemeClr>
                </a:solidFill>
                <a:cs typeface="Arial" pitchFamily="34" charset="0"/>
              </a:endParaRPr>
            </a:p>
            <a:p>
              <a:pPr marL="285750" indent="-285750">
                <a:buFont typeface="Arial" panose="020B0604020202020204" pitchFamily="34" charset="0"/>
                <a:buChar char="•"/>
              </a:pPr>
              <a:endParaRPr lang="en-AU" altLang="ko-KR" sz="1400">
                <a:solidFill>
                  <a:schemeClr val="tx1">
                    <a:lumMod val="75000"/>
                    <a:lumOff val="25000"/>
                  </a:schemeClr>
                </a:solidFill>
                <a:cs typeface="Arial" pitchFamily="34" charset="0"/>
              </a:endParaRPr>
            </a:p>
            <a:p>
              <a:pPr marL="285750" indent="-285750">
                <a:buFont typeface="Arial" panose="020B0604020202020204" pitchFamily="34" charset="0"/>
                <a:buChar char="•"/>
              </a:pPr>
              <a:endParaRPr lang="en-US" altLang="ko-KR" sz="140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49711161-376C-B50D-337D-B07A034D2CE0}"/>
                </a:ext>
              </a:extLst>
            </p:cNvPr>
            <p:cNvSpPr txBox="1"/>
            <p:nvPr/>
          </p:nvSpPr>
          <p:spPr>
            <a:xfrm>
              <a:off x="4965553" y="1738274"/>
              <a:ext cx="1374974" cy="273905"/>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Overall observations</a:t>
              </a:r>
              <a:endParaRPr lang="ko-KR" altLang="en-US" sz="1600" b="1">
                <a:solidFill>
                  <a:schemeClr val="tx1">
                    <a:lumMod val="75000"/>
                    <a:lumOff val="25000"/>
                  </a:schemeClr>
                </a:solidFill>
                <a:cs typeface="Arial" pitchFamily="34" charset="0"/>
              </a:endParaRPr>
            </a:p>
          </p:txBody>
        </p:sp>
      </p:grpSp>
      <p:sp>
        <p:nvSpPr>
          <p:cNvPr id="41" name="Rectangle: Rounded Corners 40">
            <a:extLst>
              <a:ext uri="{FF2B5EF4-FFF2-40B4-BE49-F238E27FC236}">
                <a16:creationId xmlns:a16="http://schemas.microsoft.com/office/drawing/2014/main" id="{46EEF11B-F6E1-960E-AE73-4E736032C5D5}"/>
              </a:ext>
            </a:extLst>
          </p:cNvPr>
          <p:cNvSpPr/>
          <p:nvPr/>
        </p:nvSpPr>
        <p:spPr>
          <a:xfrm>
            <a:off x="2560321" y="3201214"/>
            <a:ext cx="4551678" cy="757602"/>
          </a:xfrm>
          <a:prstGeom prst="roundRect">
            <a:avLst/>
          </a:prstGeom>
          <a:noFill/>
          <a:ln w="28575">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grpSp>
        <p:nvGrpSpPr>
          <p:cNvPr id="49" name="Group 48">
            <a:extLst>
              <a:ext uri="{FF2B5EF4-FFF2-40B4-BE49-F238E27FC236}">
                <a16:creationId xmlns:a16="http://schemas.microsoft.com/office/drawing/2014/main" id="{4AF1CFEC-57CD-A901-E346-0255EC24D610}"/>
              </a:ext>
            </a:extLst>
          </p:cNvPr>
          <p:cNvGrpSpPr/>
          <p:nvPr/>
        </p:nvGrpSpPr>
        <p:grpSpPr>
          <a:xfrm>
            <a:off x="8425998" y="3139683"/>
            <a:ext cx="3568471" cy="1551177"/>
            <a:chOff x="4965553" y="1738274"/>
            <a:chExt cx="1865089" cy="1086025"/>
          </a:xfrm>
        </p:grpSpPr>
        <p:sp>
          <p:nvSpPr>
            <p:cNvPr id="50" name="TextBox 49">
              <a:extLst>
                <a:ext uri="{FF2B5EF4-FFF2-40B4-BE49-F238E27FC236}">
                  <a16:creationId xmlns:a16="http://schemas.microsoft.com/office/drawing/2014/main" id="{E47C4523-77C7-DEDB-81D9-27268142F6D0}"/>
                </a:ext>
              </a:extLst>
            </p:cNvPr>
            <p:cNvSpPr txBox="1"/>
            <p:nvPr/>
          </p:nvSpPr>
          <p:spPr>
            <a:xfrm>
              <a:off x="5069659" y="2005462"/>
              <a:ext cx="1660564" cy="818837"/>
            </a:xfrm>
            <a:prstGeom prst="rect">
              <a:avLst/>
            </a:prstGeom>
            <a:noFill/>
          </p:spPr>
          <p:txBody>
            <a:bodyPr wrap="square" rtlCol="0">
              <a:spAutoFit/>
            </a:bodyPr>
            <a:lstStyle/>
            <a:p>
              <a:r>
                <a:rPr lang="en-US" altLang="ko-KR" sz="1400">
                  <a:solidFill>
                    <a:schemeClr val="tx1">
                      <a:lumMod val="75000"/>
                      <a:lumOff val="25000"/>
                    </a:schemeClr>
                  </a:solidFill>
                  <a:cs typeface="Arial" pitchFamily="34" charset="0"/>
                </a:rPr>
                <a:t>Lower contribution of abnormality characteristics following the integration of image features </a:t>
              </a:r>
              <a:r>
                <a:rPr lang="en-AU" altLang="ko-KR" sz="1400">
                  <a:solidFill>
                    <a:schemeClr val="tx1">
                      <a:lumMod val="75000"/>
                      <a:lumOff val="25000"/>
                    </a:schemeClr>
                  </a:solidFill>
                  <a:sym typeface="Wingdings" panose="05000000000000000000" pitchFamily="2" charset="2"/>
                </a:rPr>
                <a:t></a:t>
              </a:r>
              <a:r>
                <a:rPr lang="en-US" altLang="ko-KR" sz="1400">
                  <a:solidFill>
                    <a:schemeClr val="tx1">
                      <a:lumMod val="75000"/>
                      <a:lumOff val="25000"/>
                    </a:schemeClr>
                  </a:solidFill>
                  <a:cs typeface="Arial" pitchFamily="34" charset="0"/>
                </a:rPr>
                <a:t> </a:t>
              </a:r>
              <a:r>
                <a:rPr lang="en-AU" altLang="ko-KR" sz="1400">
                  <a:solidFill>
                    <a:schemeClr val="tx1">
                      <a:lumMod val="75000"/>
                      <a:lumOff val="25000"/>
                    </a:schemeClr>
                  </a:solidFill>
                  <a:cs typeface="Arial" pitchFamily="34" charset="0"/>
                  <a:sym typeface="Wingdings" panose="05000000000000000000" pitchFamily="2" charset="2"/>
                </a:rPr>
                <a:t>non-images features can be partially learned from image features</a:t>
              </a:r>
              <a:endParaRPr lang="en-AU" altLang="ko-KR" sz="1400">
                <a:solidFill>
                  <a:schemeClr val="tx1">
                    <a:lumMod val="75000"/>
                    <a:lumOff val="25000"/>
                  </a:schemeClr>
                </a:solidFill>
                <a:sym typeface="Wingdings" panose="05000000000000000000" pitchFamily="2" charset="2"/>
              </a:endParaRPr>
            </a:p>
          </p:txBody>
        </p:sp>
        <p:sp>
          <p:nvSpPr>
            <p:cNvPr id="51" name="TextBox 50">
              <a:extLst>
                <a:ext uri="{FF2B5EF4-FFF2-40B4-BE49-F238E27FC236}">
                  <a16:creationId xmlns:a16="http://schemas.microsoft.com/office/drawing/2014/main" id="{8A1E364E-7FB3-3AC1-9312-DE7EB16166EC}"/>
                </a:ext>
              </a:extLst>
            </p:cNvPr>
            <p:cNvSpPr txBox="1"/>
            <p:nvPr/>
          </p:nvSpPr>
          <p:spPr>
            <a:xfrm>
              <a:off x="4965553" y="1738274"/>
              <a:ext cx="1865089" cy="215484"/>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Image Fusion vs Non-Image</a:t>
              </a:r>
              <a:endParaRPr lang="ko-KR" altLang="en-US" sz="1400" b="1">
                <a:solidFill>
                  <a:schemeClr val="tx1">
                    <a:lumMod val="75000"/>
                    <a:lumOff val="25000"/>
                  </a:schemeClr>
                </a:solidFill>
                <a:cs typeface="Arial" pitchFamily="34" charset="0"/>
              </a:endParaRPr>
            </a:p>
          </p:txBody>
        </p:sp>
      </p:grpSp>
      <p:grpSp>
        <p:nvGrpSpPr>
          <p:cNvPr id="60" name="Group 59">
            <a:extLst>
              <a:ext uri="{FF2B5EF4-FFF2-40B4-BE49-F238E27FC236}">
                <a16:creationId xmlns:a16="http://schemas.microsoft.com/office/drawing/2014/main" id="{A33A521A-BB77-8256-C5C1-186FCB91D03B}"/>
              </a:ext>
            </a:extLst>
          </p:cNvPr>
          <p:cNvGrpSpPr/>
          <p:nvPr/>
        </p:nvGrpSpPr>
        <p:grpSpPr>
          <a:xfrm>
            <a:off x="7534918" y="1401777"/>
            <a:ext cx="4308180" cy="1384995"/>
            <a:chOff x="7735485" y="2105562"/>
            <a:chExt cx="4030760" cy="1384995"/>
          </a:xfrm>
          <a:solidFill>
            <a:schemeClr val="accent4">
              <a:lumMod val="20000"/>
              <a:lumOff val="80000"/>
            </a:schemeClr>
          </a:solidFill>
        </p:grpSpPr>
        <p:sp>
          <p:nvSpPr>
            <p:cNvPr id="10" name="TextBox 9">
              <a:extLst>
                <a:ext uri="{FF2B5EF4-FFF2-40B4-BE49-F238E27FC236}">
                  <a16:creationId xmlns:a16="http://schemas.microsoft.com/office/drawing/2014/main" id="{EE2F299E-CD2A-410D-0CC1-8306242AB3E7}"/>
                </a:ext>
              </a:extLst>
            </p:cNvPr>
            <p:cNvSpPr txBox="1"/>
            <p:nvPr/>
          </p:nvSpPr>
          <p:spPr>
            <a:xfrm>
              <a:off x="7735485" y="2105562"/>
              <a:ext cx="4030760" cy="1384995"/>
            </a:xfrm>
            <a:prstGeom prst="rect">
              <a:avLst/>
            </a:prstGeom>
            <a:grpFill/>
          </p:spPr>
          <p:txBody>
            <a:bodyPr wrap="square" lIns="0" rIns="0" rtlCol="0">
              <a:spAutoFit/>
            </a:bodyPr>
            <a:lstStyle/>
            <a:p>
              <a:pPr marL="171450" indent="-171450">
                <a:buFont typeface="Wingdings" panose="05000000000000000000" pitchFamily="2" charset="2"/>
                <a:buChar char="ü"/>
              </a:pPr>
              <a:r>
                <a:rPr lang="en-AU" altLang="ko-KR" sz="1400" b="1" i="1">
                  <a:solidFill>
                    <a:schemeClr val="tx1">
                      <a:lumMod val="75000"/>
                      <a:lumOff val="25000"/>
                    </a:schemeClr>
                  </a:solidFill>
                </a:rPr>
                <a:t>Approach: </a:t>
              </a:r>
              <a:r>
                <a:rPr lang="en-AU" altLang="ko-KR" sz="1400">
                  <a:solidFill>
                    <a:schemeClr val="tx1">
                      <a:lumMod val="75000"/>
                      <a:lumOff val="25000"/>
                    </a:schemeClr>
                  </a:solidFill>
                </a:rPr>
                <a:t>randomly shuffle the values of the associated binary columns per feature across all the test samples </a:t>
              </a:r>
              <a:r>
                <a:rPr lang="en-AU" altLang="ko-KR" sz="1400">
                  <a:solidFill>
                    <a:schemeClr val="tx1">
                      <a:lumMod val="75000"/>
                      <a:lumOff val="25000"/>
                    </a:schemeClr>
                  </a:solidFill>
                  <a:sym typeface="Wingdings" panose="05000000000000000000" pitchFamily="2" charset="2"/>
                </a:rPr>
                <a:t> generate new predictions for the permuted data  observe the resulting decrease in test AUC</a:t>
              </a:r>
              <a:endParaRPr lang="en-AU" altLang="ko-KR" sz="1400" b="1" i="1">
                <a:solidFill>
                  <a:schemeClr val="tx1">
                    <a:lumMod val="75000"/>
                    <a:lumOff val="25000"/>
                  </a:schemeClr>
                </a:solidFill>
              </a:endParaRPr>
            </a:p>
            <a:p>
              <a:pPr marL="171450" indent="-171450">
                <a:buFont typeface="Wingdings" panose="05000000000000000000" pitchFamily="2" charset="2"/>
                <a:buChar char="ü"/>
              </a:pPr>
              <a:r>
                <a:rPr lang="en-AU" altLang="ko-KR" sz="1400" b="1" i="1">
                  <a:solidFill>
                    <a:schemeClr val="tx1">
                      <a:lumMod val="75000"/>
                      <a:lumOff val="25000"/>
                    </a:schemeClr>
                  </a:solidFill>
                </a:rPr>
                <a:t>Interpretation</a:t>
              </a:r>
              <a:r>
                <a:rPr lang="en-AU" altLang="ko-KR" sz="1400">
                  <a:solidFill>
                    <a:schemeClr val="tx1">
                      <a:lumMod val="75000"/>
                      <a:lumOff val="25000"/>
                    </a:schemeClr>
                  </a:solidFill>
                </a:rPr>
                <a:t>: Decrease in AUC    = Importance</a:t>
              </a:r>
            </a:p>
          </p:txBody>
        </p:sp>
        <p:cxnSp>
          <p:nvCxnSpPr>
            <p:cNvPr id="54" name="Straight Arrow Connector 53">
              <a:extLst>
                <a:ext uri="{FF2B5EF4-FFF2-40B4-BE49-F238E27FC236}">
                  <a16:creationId xmlns:a16="http://schemas.microsoft.com/office/drawing/2014/main" id="{45C0D688-95B0-BAD3-9DF9-DDB63AA4406A}"/>
                </a:ext>
              </a:extLst>
            </p:cNvPr>
            <p:cNvCxnSpPr>
              <a:cxnSpLocks/>
            </p:cNvCxnSpPr>
            <p:nvPr/>
          </p:nvCxnSpPr>
          <p:spPr>
            <a:xfrm flipV="1">
              <a:off x="11551122" y="3198491"/>
              <a:ext cx="0" cy="204531"/>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F634D0A-59EA-7EB2-79A4-E6176D877464}"/>
                </a:ext>
              </a:extLst>
            </p:cNvPr>
            <p:cNvCxnSpPr>
              <a:cxnSpLocks/>
            </p:cNvCxnSpPr>
            <p:nvPr/>
          </p:nvCxnSpPr>
          <p:spPr>
            <a:xfrm flipV="1">
              <a:off x="10431475" y="3222774"/>
              <a:ext cx="0" cy="204531"/>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BAEBDF31-A716-B186-8CE0-07A04939C175}"/>
              </a:ext>
            </a:extLst>
          </p:cNvPr>
          <p:cNvSpPr txBox="1"/>
          <p:nvPr/>
        </p:nvSpPr>
        <p:spPr>
          <a:xfrm>
            <a:off x="659466" y="562724"/>
            <a:ext cx="7766532" cy="461665"/>
          </a:xfrm>
          <a:prstGeom prst="rect">
            <a:avLst/>
          </a:prstGeom>
          <a:noFill/>
        </p:spPr>
        <p:txBody>
          <a:bodyPr wrap="square" lIns="0" rIns="0" rtlCol="0">
            <a:spAutoFit/>
          </a:bodyPr>
          <a:lstStyle/>
          <a:p>
            <a:r>
              <a:rPr lang="en-US" altLang="ko-KR" sz="2400" b="1">
                <a:solidFill>
                  <a:schemeClr val="tx1">
                    <a:lumMod val="75000"/>
                    <a:lumOff val="25000"/>
                  </a:schemeClr>
                </a:solidFill>
                <a:latin typeface="+mj-lt"/>
                <a:cs typeface="Calibri" pitchFamily="34" charset="0"/>
              </a:rPr>
              <a:t>Permutation-Based Non-Image Feature Importance</a:t>
            </a:r>
            <a:endParaRPr lang="ko-KR" altLang="en-US" sz="2400" b="1">
              <a:solidFill>
                <a:schemeClr val="tx1">
                  <a:lumMod val="75000"/>
                  <a:lumOff val="25000"/>
                </a:schemeClr>
              </a:solidFill>
              <a:latin typeface="+mj-lt"/>
              <a:cs typeface="Calibri" pitchFamily="34" charset="0"/>
            </a:endParaRPr>
          </a:p>
        </p:txBody>
      </p:sp>
      <p:cxnSp>
        <p:nvCxnSpPr>
          <p:cNvPr id="2" name="Elbow Connector 14">
            <a:extLst>
              <a:ext uri="{FF2B5EF4-FFF2-40B4-BE49-F238E27FC236}">
                <a16:creationId xmlns:a16="http://schemas.microsoft.com/office/drawing/2014/main" id="{1A7F1B77-6F3E-0A71-C823-4C7B02515AE6}"/>
              </a:ext>
            </a:extLst>
          </p:cNvPr>
          <p:cNvCxnSpPr>
            <a:cxnSpLocks/>
          </p:cNvCxnSpPr>
          <p:nvPr/>
        </p:nvCxnSpPr>
        <p:spPr>
          <a:xfrm rot="10800000" flipH="1">
            <a:off x="1947078" y="4707861"/>
            <a:ext cx="803265" cy="1590337"/>
          </a:xfrm>
          <a:prstGeom prst="bentConnector4">
            <a:avLst>
              <a:gd name="adj1" fmla="val -28459"/>
              <a:gd name="adj2" fmla="val 78546"/>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Elbow Connector 55">
            <a:extLst>
              <a:ext uri="{FF2B5EF4-FFF2-40B4-BE49-F238E27FC236}">
                <a16:creationId xmlns:a16="http://schemas.microsoft.com/office/drawing/2014/main" id="{D654AB0C-76C2-C417-0440-760516846A52}"/>
              </a:ext>
            </a:extLst>
          </p:cNvPr>
          <p:cNvCxnSpPr>
            <a:cxnSpLocks/>
          </p:cNvCxnSpPr>
          <p:nvPr/>
        </p:nvCxnSpPr>
        <p:spPr>
          <a:xfrm>
            <a:off x="5642516" y="4422839"/>
            <a:ext cx="1982197" cy="1363001"/>
          </a:xfrm>
          <a:prstGeom prst="bentConnector3">
            <a:avLst>
              <a:gd name="adj1" fmla="val 50000"/>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0B275AF-4C61-168A-4040-28440469193A}"/>
              </a:ext>
            </a:extLst>
          </p:cNvPr>
          <p:cNvGrpSpPr/>
          <p:nvPr/>
        </p:nvGrpSpPr>
        <p:grpSpPr>
          <a:xfrm>
            <a:off x="7766888" y="5104339"/>
            <a:ext cx="3844237" cy="1169551"/>
            <a:chOff x="4993418" y="1746189"/>
            <a:chExt cx="1865088" cy="1156419"/>
          </a:xfrm>
        </p:grpSpPr>
        <p:sp>
          <p:nvSpPr>
            <p:cNvPr id="18" name="TextBox 17">
              <a:extLst>
                <a:ext uri="{FF2B5EF4-FFF2-40B4-BE49-F238E27FC236}">
                  <a16:creationId xmlns:a16="http://schemas.microsoft.com/office/drawing/2014/main" id="{B24E030C-D35D-6608-5368-4EE92D92E0D8}"/>
                </a:ext>
              </a:extLst>
            </p:cNvPr>
            <p:cNvSpPr txBox="1"/>
            <p:nvPr/>
          </p:nvSpPr>
          <p:spPr>
            <a:xfrm>
              <a:off x="5074865" y="2157807"/>
              <a:ext cx="1704178" cy="215484"/>
            </a:xfrm>
            <a:prstGeom prst="rect">
              <a:avLst/>
            </a:prstGeom>
            <a:noFill/>
          </p:spPr>
          <p:txBody>
            <a:bodyPr wrap="square" rtlCol="0">
              <a:spAutoFit/>
            </a:bodyPr>
            <a:lstStyle/>
            <a:p>
              <a:endParaRPr lang="en-AU" altLang="ko-KR" sz="1400">
                <a:solidFill>
                  <a:schemeClr val="tx1">
                    <a:lumMod val="75000"/>
                    <a:lumOff val="25000"/>
                  </a:schemeClr>
                </a:solidFill>
                <a:sym typeface="Wingdings" panose="05000000000000000000" pitchFamily="2" charset="2"/>
              </a:endParaRPr>
            </a:p>
          </p:txBody>
        </p:sp>
        <p:sp>
          <p:nvSpPr>
            <p:cNvPr id="19" name="TextBox 18">
              <a:extLst>
                <a:ext uri="{FF2B5EF4-FFF2-40B4-BE49-F238E27FC236}">
                  <a16:creationId xmlns:a16="http://schemas.microsoft.com/office/drawing/2014/main" id="{1C565F96-3494-3F37-3E32-F15A17592254}"/>
                </a:ext>
              </a:extLst>
            </p:cNvPr>
            <p:cNvSpPr txBox="1"/>
            <p:nvPr/>
          </p:nvSpPr>
          <p:spPr>
            <a:xfrm>
              <a:off x="4993418" y="1746189"/>
              <a:ext cx="1865088" cy="1156419"/>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Feature Fusion vs Learned Feature Fusion</a:t>
              </a:r>
            </a:p>
            <a:p>
              <a:pPr marL="285750" indent="-285750">
                <a:buFont typeface="Arial" panose="020B0604020202020204" pitchFamily="34" charset="0"/>
                <a:buChar char="•"/>
              </a:pPr>
              <a:r>
                <a:rPr lang="en-US" altLang="ko-KR" sz="1400">
                  <a:solidFill>
                    <a:schemeClr val="tx1">
                      <a:lumMod val="75000"/>
                      <a:lumOff val="25000"/>
                    </a:schemeClr>
                  </a:solidFill>
                  <a:cs typeface="Arial" pitchFamily="34" charset="0"/>
                </a:rPr>
                <a:t>Fusion of learned image features complements the non-image abnormality characteristics moderately without overwriting them </a:t>
              </a:r>
              <a:r>
                <a:rPr lang="en-AU" altLang="ko-KR" sz="1400">
                  <a:solidFill>
                    <a:schemeClr val="tx1">
                      <a:lumMod val="75000"/>
                      <a:lumOff val="25000"/>
                    </a:schemeClr>
                  </a:solidFill>
                  <a:sym typeface="Wingdings" panose="05000000000000000000" pitchFamily="2" charset="2"/>
                </a:rPr>
                <a:t> increased accuracy</a:t>
              </a:r>
              <a:endParaRPr lang="ko-KR" altLang="en-US" sz="1400" b="1">
                <a:solidFill>
                  <a:schemeClr val="tx1">
                    <a:lumMod val="75000"/>
                    <a:lumOff val="25000"/>
                  </a:schemeClr>
                </a:solidFill>
                <a:cs typeface="Arial" pitchFamily="34" charset="0"/>
              </a:endParaRPr>
            </a:p>
          </p:txBody>
        </p:sp>
      </p:grpSp>
      <p:cxnSp>
        <p:nvCxnSpPr>
          <p:cNvPr id="35" name="Straight Connector 34">
            <a:extLst>
              <a:ext uri="{FF2B5EF4-FFF2-40B4-BE49-F238E27FC236}">
                <a16:creationId xmlns:a16="http://schemas.microsoft.com/office/drawing/2014/main" id="{98413096-33EA-B013-0E7A-322B4C27A326}"/>
              </a:ext>
            </a:extLst>
          </p:cNvPr>
          <p:cNvCxnSpPr>
            <a:cxnSpLocks/>
          </p:cNvCxnSpPr>
          <p:nvPr/>
        </p:nvCxnSpPr>
        <p:spPr>
          <a:xfrm flipH="1">
            <a:off x="7120036" y="3661957"/>
            <a:ext cx="1305962" cy="0"/>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5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anim calcmode="lin" valueType="num">
                                      <p:cBhvr>
                                        <p:cTn id="25" dur="1000" fill="hold"/>
                                        <p:tgtEl>
                                          <p:spTgt spid="35"/>
                                        </p:tgtEl>
                                        <p:attrNameLst>
                                          <p:attrName>ppt_x</p:attrName>
                                        </p:attrNameLst>
                                      </p:cBhvr>
                                      <p:tavLst>
                                        <p:tav tm="0">
                                          <p:val>
                                            <p:strVal val="#ppt_x"/>
                                          </p:val>
                                        </p:tav>
                                        <p:tav tm="100000">
                                          <p:val>
                                            <p:strVal val="#ppt_x"/>
                                          </p:val>
                                        </p:tav>
                                      </p:tavLst>
                                    </p:anim>
                                    <p:anim calcmode="lin" valueType="num">
                                      <p:cBhvr>
                                        <p:cTn id="26" dur="1000" fill="hold"/>
                                        <p:tgtEl>
                                          <p:spTgt spid="3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3009725"/>
            <a:ext cx="12192000" cy="1015663"/>
          </a:xfrm>
          <a:prstGeom prst="rect">
            <a:avLst/>
          </a:prstGeom>
          <a:noFill/>
        </p:spPr>
        <p:txBody>
          <a:bodyPr wrap="square" rtlCol="0" anchor="ctr">
            <a:spAutoFit/>
          </a:bodyPr>
          <a:lstStyle/>
          <a:p>
            <a:pPr algn="ctr"/>
            <a:r>
              <a:rPr lang="en-US" altLang="ko-KR" sz="6000">
                <a:solidFill>
                  <a:schemeClr val="bg1"/>
                </a:solidFill>
                <a:cs typeface="Arial" pitchFamily="34" charset="0"/>
              </a:rPr>
              <a:t>THANK YOU</a:t>
            </a:r>
            <a:endParaRPr lang="ko-KR" altLang="en-US" sz="600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1623</Words>
  <Application>Microsoft Office PowerPoint</Application>
  <PresentationFormat>Widescreen</PresentationFormat>
  <Paragraphs>110</Paragraphs>
  <Slides>7</Slides>
  <Notes>5</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4" baseType="lpstr">
      <vt:lpstr>Arial</vt:lpstr>
      <vt:lpstr>Calibri</vt:lpstr>
      <vt:lpstr>Wingdings</vt:lpstr>
      <vt:lpstr>Cover and End Slide Master</vt:lpstr>
      <vt:lpstr>Contents Slide Master</vt:lpstr>
      <vt:lpstr>Section Break Slide Master</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Paul Yomer Ruiz Pinto</cp:lastModifiedBy>
  <cp:revision>1</cp:revision>
  <dcterms:created xsi:type="dcterms:W3CDTF">2019-01-14T06:35:35Z</dcterms:created>
  <dcterms:modified xsi:type="dcterms:W3CDTF">2023-10-28T23:54:43Z</dcterms:modified>
</cp:coreProperties>
</file>