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6" r:id="rId11"/>
    <p:sldId id="264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10000" dirty="0" smtClean="0"/>
              <a:t>CSS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4400" dirty="0" smtClean="0"/>
              <a:t>Osnovni pojmovi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765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1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Još jedan naslov i dodeliti mu klasu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Za taj naslov postaviti da bude centralno poravnan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Drugom paragrafu dodeliti klasu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Ovaj paragraf poravnati desno i povećati mu font da bude veličine 24px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uokviriti isprekidanom linijom debljine  2px</a:t>
            </a: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814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identifikaciona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(ID)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610883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2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Trećem paragrafu dodeliti id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Ovaj paragraf poravnati centralno, boju teksta postaviti na crveno, a font na Comic Sans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stane preko linka obojiti ga u žuto</a:t>
            </a:r>
          </a:p>
          <a:p>
            <a:pPr lvl="1">
              <a:buFont typeface="Wingdings" pitchFamily="2" charset="2"/>
              <a:buChar char="v"/>
            </a:pPr>
            <a:endParaRPr lang="sr-Latn-R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Ukoliko je link već posećen obojiti ga u zeleno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448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HTML-a i HTMLA-a SA CSSOM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28800"/>
            <a:ext cx="8686800" cy="43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24800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Najčešće korišćenA CSS svojstva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70813"/>
              </p:ext>
            </p:extLst>
          </p:nvPr>
        </p:nvGraphicFramePr>
        <p:xfrm>
          <a:off x="381000" y="1066800"/>
          <a:ext cx="85344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SVOJSTVO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OPIS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text-align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Poravnanje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 pozadine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text-decoration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Dekoracija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margin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margine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font-weight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Debljina slova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font-style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Stil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background-image</a:t>
                      </a:r>
                      <a:r>
                        <a:rPr lang="sr-Latn-RS" sz="2000" baseline="0" dirty="0" smtClean="0"/>
                        <a:t>: url(’...’)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Postavljanje pozadinske slike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background-repeat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Ponavljanje pozadinske</a:t>
                      </a:r>
                      <a:r>
                        <a:rPr lang="sr-Latn-RS" sz="2000" baseline="0" dirty="0" smtClean="0"/>
                        <a:t> slike i po kojoj osi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background-position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Pozicija pozadinske slike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1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smtClean="0"/>
              <a:t>DOMAĆI zadatak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/>
              <a:t>Stranicu lične prezentacije (koja je bila zadata za prethodni domaći zadatak) obogatiti </a:t>
            </a:r>
            <a:r>
              <a:rPr lang="sr-Latn-RS" sz="3000" dirty="0" smtClean="0"/>
              <a:t>CSS elemenata o kojima je bilo reči u ovoj prezentaciji.</a:t>
            </a:r>
            <a:br>
              <a:rPr lang="sr-Latn-RS" sz="3000" dirty="0" smtClean="0"/>
            </a:br>
            <a:r>
              <a:rPr lang="sr-Latn-RS" sz="3000" dirty="0" smtClean="0"/>
              <a:t>Projektu dodati najmanje 5 novih </a:t>
            </a:r>
            <a:r>
              <a:rPr lang="sr-Latn-RS" sz="3000" dirty="0" smtClean="0"/>
              <a:t>elemenata CSS-a</a:t>
            </a:r>
            <a:r>
              <a:rPr lang="sr-Latn-RS" sz="3000" dirty="0" smtClean="0"/>
              <a:t>, o kojima nije bilo reči u ovoj prezentaciji.</a:t>
            </a:r>
          </a:p>
        </p:txBody>
      </p:sp>
    </p:spTree>
    <p:extLst>
      <p:ext uri="{BB962C8B-B14F-4D97-AF65-F5344CB8AC3E}">
        <p14:creationId xmlns:p14="http://schemas.microsoft.com/office/powerpoint/2010/main" val="28910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– Cascading Style Sheets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Jezik formatiranja pomoću koga se definiše izgled (stil) web strana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572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Svaki HTML dokument bi trebalo da ima </a:t>
            </a:r>
            <a:r>
              <a:rPr lang="sr-Latn-RS" b="1" dirty="0" smtClean="0"/>
              <a:t>odvojenu strukturu od izgleda</a:t>
            </a:r>
            <a:br>
              <a:rPr lang="sr-Latn-RS" b="1" dirty="0" smtClean="0"/>
            </a:br>
            <a:endParaRPr lang="sr-Latn-RS" b="1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Prvo treba napisati HTML kod, a potom ta jkod povezati sa CSS-om koji definiše stilove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038600"/>
            <a:ext cx="778452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001000" cy="48463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je najobičniji tekstualni sadržaj</a:t>
            </a:r>
            <a:br>
              <a:rPr lang="sr-Latn-RS" dirty="0" smtClean="0"/>
            </a:br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Opisi stilova postavljaju se između u okviru taga </a:t>
            </a:r>
            <a:r>
              <a:rPr lang="en-US" b="1" dirty="0" smtClean="0"/>
              <a:t>&lt;style&gt; … &lt;/style&gt; u </a:t>
            </a:r>
            <a:r>
              <a:rPr lang="en-US" b="1" dirty="0" err="1" smtClean="0"/>
              <a:t>zaglavlju</a:t>
            </a:r>
            <a:r>
              <a:rPr lang="en-US" b="1" dirty="0" smtClean="0"/>
              <a:t> HTML </a:t>
            </a:r>
            <a:r>
              <a:rPr lang="en-US" b="1" dirty="0" err="1" smtClean="0"/>
              <a:t>dokumenta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stilovi</a:t>
            </a:r>
            <a:endParaRPr lang="en-US" dirty="0" smtClean="0"/>
          </a:p>
          <a:p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Svaki CSS element ima svoje svojstvo i svoju vrednost koji se zapisuju u formatu</a:t>
            </a:r>
            <a:br>
              <a:rPr lang="sr-Latn-RS" dirty="0" smtClean="0"/>
            </a:br>
            <a:r>
              <a:rPr lang="sr-Latn-RS" b="1" dirty="0" smtClean="0">
                <a:solidFill>
                  <a:schemeClr val="tx2"/>
                </a:solidFill>
              </a:rPr>
              <a:t>svojstvo : vrednost;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6222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800" y="2794000"/>
            <a:ext cx="5790623" cy="1219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SINTAKSA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CSS fajl se sastoji iz niza selektora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Selektor može biti: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HTML element (tag) na koji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Klasa HTML elemeneta na koju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Identifikaciona vrednost (ID) HTML elemenata na koji će se opis stipa odnositi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7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 (TAG)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HTML element (tag):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679283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00400" y="25908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2160369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SVOJSTVO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4912" y="2591256"/>
            <a:ext cx="1295400" cy="609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7224" y="2160369"/>
            <a:ext cx="1577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2D050"/>
                </a:solidFill>
              </a:rPr>
              <a:t>VREDNOST</a:t>
            </a:r>
            <a:endParaRPr lang="en-US" sz="2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01040"/>
          </a:xfrm>
        </p:spPr>
        <p:txBody>
          <a:bodyPr/>
          <a:lstStyle/>
          <a:p>
            <a:r>
              <a:rPr lang="sr-Latn-RS" dirty="0" smtClean="0"/>
              <a:t>Vežbanje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</a:t>
            </a:r>
            <a:r>
              <a:rPr lang="sr-Latn-RS" dirty="0"/>
              <a:t>HTML dokument koji sadrži</a:t>
            </a:r>
            <a:r>
              <a:rPr lang="sr-Latn-R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naslov i jedan podnaslov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Tri paragrafa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Jednu sliku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link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dodati CSS tako da bude: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Naslov bude obojen u bordo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Podnaslov bude obojen u crvenu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Paragrafi budu obojeni u ljubičastu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Slika bude veličine 400px x 300px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Link bude obojen narandžastom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Pozadinu stranice obojiti oker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da Arial za font na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veličinu teksta da bude 20px 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835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KLASA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6410892" cy="252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0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111</TotalTime>
  <Words>274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CSS</vt:lpstr>
      <vt:lpstr>CSS</vt:lpstr>
      <vt:lpstr>CSS</vt:lpstr>
      <vt:lpstr>CSS</vt:lpstr>
      <vt:lpstr>PowerPoint Presentation</vt:lpstr>
      <vt:lpstr>CSS SINTAKSA</vt:lpstr>
      <vt:lpstr>HTML element (TAG)</vt:lpstr>
      <vt:lpstr>Vežbanje 1</vt:lpstr>
      <vt:lpstr>KLASA HTML elementa</vt:lpstr>
      <vt:lpstr>Vežbanje 2</vt:lpstr>
      <vt:lpstr>ID HTML elementa</vt:lpstr>
      <vt:lpstr>Vežbanje 3</vt:lpstr>
      <vt:lpstr>Razlika iZMEĐU  HTML-a i HTMLA-a SA CSSOM</vt:lpstr>
      <vt:lpstr>Najčešće korišćenA CSS svojstva</vt:lpstr>
      <vt:lpstr>DOMAĆI zadatak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</dc:creator>
  <cp:lastModifiedBy>Windows User</cp:lastModifiedBy>
  <cp:revision>11</cp:revision>
  <dcterms:created xsi:type="dcterms:W3CDTF">2006-08-16T00:00:00Z</dcterms:created>
  <dcterms:modified xsi:type="dcterms:W3CDTF">2019-06-21T08:24:31Z</dcterms:modified>
</cp:coreProperties>
</file>