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4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HTML TABELE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Stilizovanje tabele pomoću CSS-a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87036"/>
              </p:ext>
            </p:extLst>
          </p:nvPr>
        </p:nvGraphicFramePr>
        <p:xfrm>
          <a:off x="381000" y="1397000"/>
          <a:ext cx="8534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6"/>
                <a:gridCol w="5005754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ATRIBUT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VREDNOST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</a:t>
                      </a:r>
                      <a:r>
                        <a:rPr lang="sr-Latn-RS" sz="2200" smtClean="0"/>
                        <a:t>order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Okvir</a:t>
                      </a:r>
                      <a:r>
                        <a:rPr lang="sr-Latn-RS" sz="2200" baseline="0" dirty="0" smtClean="0"/>
                        <a:t> tabele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</a:t>
                      </a:r>
                      <a:r>
                        <a:rPr lang="sr-Latn-RS" sz="2200" dirty="0" smtClean="0"/>
                        <a:t>ellspacing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Razmak među ćelijama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</a:t>
                      </a:r>
                      <a:r>
                        <a:rPr lang="sr-Latn-RS" sz="2200" dirty="0" smtClean="0"/>
                        <a:t>ellpadding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Rastojanje</a:t>
                      </a:r>
                      <a:r>
                        <a:rPr lang="sr-Latn-RS" sz="2200" baseline="0" dirty="0" smtClean="0"/>
                        <a:t> teksta od ivice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</a:t>
                      </a:r>
                      <a:r>
                        <a:rPr lang="sr-Latn-RS" sz="2200" dirty="0" smtClean="0"/>
                        <a:t>ordercolor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Boja okvira tabele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Horizontalno poravnanje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Vertikalno poravnanje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height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Visina tabele/ćelije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width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Širina tabele/ćelije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bgcolor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Boja</a:t>
                      </a:r>
                      <a:r>
                        <a:rPr lang="sr-Latn-RS" sz="2200" baseline="0" dirty="0" smtClean="0"/>
                        <a:t> pozadine tabele/reda/kolone/ćelije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</a:t>
                      </a:r>
                      <a:r>
                        <a:rPr lang="sr-Latn-RS" sz="2200" dirty="0" smtClean="0"/>
                        <a:t>ackgrount =</a:t>
                      </a:r>
                      <a:r>
                        <a:rPr lang="sr-Latn-RS" sz="2200" baseline="0" dirty="0" smtClean="0"/>
                        <a:t> </a:t>
                      </a:r>
                      <a:r>
                        <a:rPr lang="en-US" sz="2200" baseline="0" dirty="0" smtClean="0"/>
                        <a:t>“slika.png”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Slika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kao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pozadina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Zadatak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 smtClean="0"/>
              <a:t>Napraviti tabelu kao sa sledeće slike i proizvoljno je popuniti slikama, tekstom ili linkovima. </a:t>
            </a:r>
          </a:p>
          <a:p>
            <a:r>
              <a:rPr lang="sr-Latn-RS" dirty="0" smtClean="0"/>
              <a:t>Za pozadinu tabele postaviti proizvoljnu sliku.</a:t>
            </a:r>
            <a:br>
              <a:rPr lang="sr-Latn-RS" dirty="0" smtClean="0"/>
            </a:br>
            <a:endParaRPr lang="sr-Latn-RS" sz="2400" dirty="0" smtClean="0"/>
          </a:p>
          <a:p>
            <a:pPr lvl="1"/>
            <a:endParaRPr lang="sr-Latn-R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28900"/>
            <a:ext cx="5232400" cy="349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2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Domaći 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543800" cy="4495800"/>
          </a:xfrm>
        </p:spPr>
        <p:txBody>
          <a:bodyPr>
            <a:normAutofit/>
          </a:bodyPr>
          <a:lstStyle/>
          <a:p>
            <a:pPr lvl="1"/>
            <a:r>
              <a:rPr lang="sr-Latn-RS" sz="2800" dirty="0" smtClean="0"/>
              <a:t>Napraviti sajt sličan prikazu koji se nalazi na </a:t>
            </a:r>
            <a:r>
              <a:rPr lang="sr-Latn-RS" sz="2800" dirty="0" smtClean="0">
                <a:hlinkClick r:id="rId2" action="ppaction://hlinksldjump"/>
              </a:rPr>
              <a:t>sledećem slajdu (sledećoj strani).</a:t>
            </a:r>
            <a:endParaRPr lang="sr-Latn-RS" sz="2800" dirty="0" smtClean="0"/>
          </a:p>
          <a:p>
            <a:pPr lvl="1"/>
            <a:r>
              <a:rPr lang="sr-Latn-RS" sz="2800" dirty="0" smtClean="0"/>
              <a:t>Konstrukcija Vašeg sajta treba da bude gotovo identična pomenutom prikazu sajta, a tematiku možete odabrati sami.</a:t>
            </a:r>
          </a:p>
          <a:p>
            <a:pPr lvl="1"/>
            <a:r>
              <a:rPr lang="sr-Latn-RS" sz="2800" dirty="0" smtClean="0"/>
              <a:t>Raspored tekstualnog sadržaja, linkova i fotografija realizujte korišćenjem tabela.</a:t>
            </a:r>
            <a:r>
              <a:rPr lang="en-US" sz="2800" dirty="0"/>
              <a:t> </a:t>
            </a:r>
            <a:r>
              <a:rPr lang="en-US" sz="2800" dirty="0" err="1" smtClean="0"/>
              <a:t>Dodati</a:t>
            </a:r>
            <a:r>
              <a:rPr lang="en-US" sz="2800" dirty="0" smtClean="0"/>
              <a:t> da </a:t>
            </a:r>
            <a:r>
              <a:rPr lang="en-US" sz="2800" dirty="0" err="1" smtClean="0"/>
              <a:t>su</a:t>
            </a:r>
            <a:r>
              <a:rPr lang="en-US" sz="2800" dirty="0" smtClean="0"/>
              <a:t> i </a:t>
            </a:r>
            <a:r>
              <a:rPr lang="en-US" sz="2800" dirty="0" err="1" smtClean="0"/>
              <a:t>slike</a:t>
            </a:r>
            <a:r>
              <a:rPr lang="en-US" sz="2800" dirty="0" smtClean="0"/>
              <a:t> </a:t>
            </a:r>
            <a:r>
              <a:rPr lang="en-US" sz="2800" dirty="0" err="1" smtClean="0"/>
              <a:t>linkovane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odgovaraju</a:t>
            </a:r>
            <a:r>
              <a:rPr lang="sr-Latn-RS" sz="2800" dirty="0" smtClean="0"/>
              <a:t>će Web stranice.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49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6200"/>
            <a:ext cx="7162800" cy="656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5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Tabela sadrži:</a:t>
            </a:r>
          </a:p>
          <a:p>
            <a:pPr lvl="1"/>
            <a:r>
              <a:rPr lang="sr-Latn-RS" sz="3200" dirty="0" smtClean="0"/>
              <a:t>Vrste</a:t>
            </a:r>
          </a:p>
          <a:p>
            <a:pPr lvl="1"/>
            <a:r>
              <a:rPr lang="sr-Latn-RS" sz="3200" dirty="0" smtClean="0"/>
              <a:t>Kolone</a:t>
            </a:r>
          </a:p>
          <a:p>
            <a:pPr lvl="1"/>
            <a:r>
              <a:rPr lang="sr-Latn-RS" sz="3200" dirty="0" smtClean="0"/>
              <a:t>Ćelije</a:t>
            </a:r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 smtClean="0"/>
              <a:t>Svaka ćelija u tabeli može da sadrži: tekst, slike, druge tabele,...</a:t>
            </a:r>
            <a:endParaRPr lang="sr-Latn-RS" sz="2400" dirty="0" smtClean="0"/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HTML 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2362200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Tagovi za kreiranje tabele u HTML-u su:</a:t>
            </a:r>
          </a:p>
          <a:p>
            <a:pPr lvl="1"/>
            <a:r>
              <a:rPr lang="en-US" sz="3200" b="1" dirty="0" smtClean="0">
                <a:solidFill>
                  <a:schemeClr val="accent1"/>
                </a:solidFill>
              </a:rPr>
              <a:t>&lt;table&gt; … &lt;/table&gt; </a:t>
            </a:r>
            <a:r>
              <a:rPr lang="en-US" sz="3200" dirty="0" smtClean="0"/>
              <a:t>- </a:t>
            </a:r>
            <a:r>
              <a:rPr lang="en-US" sz="3200" dirty="0" err="1" smtClean="0"/>
              <a:t>defini</a:t>
            </a:r>
            <a:r>
              <a:rPr lang="sr-Latn-RS" sz="3200" dirty="0" smtClean="0"/>
              <a:t>še tabelu</a:t>
            </a:r>
          </a:p>
          <a:p>
            <a:pPr lvl="1"/>
            <a:r>
              <a:rPr lang="sr-Latn-RS" sz="3200" b="1" dirty="0" smtClean="0">
                <a:solidFill>
                  <a:schemeClr val="accent1"/>
                </a:solidFill>
              </a:rPr>
              <a:t>&lt;tr&gt; ... &lt;/tr&gt; </a:t>
            </a:r>
            <a:r>
              <a:rPr lang="sr-Latn-RS" sz="3200" dirty="0" smtClean="0"/>
              <a:t>- definiše vrstu</a:t>
            </a:r>
          </a:p>
          <a:p>
            <a:pPr lvl="1"/>
            <a:r>
              <a:rPr lang="sr-Latn-RS" sz="3200" b="1" dirty="0" smtClean="0">
                <a:solidFill>
                  <a:schemeClr val="accent1"/>
                </a:solidFill>
              </a:rPr>
              <a:t>&lt;td&gt; ... &lt;/td&gt; </a:t>
            </a:r>
            <a:r>
              <a:rPr lang="sr-Latn-RS" sz="3200" dirty="0" smtClean="0"/>
              <a:t>- definiše ćeluju</a:t>
            </a:r>
          </a:p>
          <a:p>
            <a:pPr lvl="1"/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599"/>
            <a:ext cx="7620000" cy="296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Kreiranje tabele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6499"/>
            <a:ext cx="8033218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9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en-US" dirty="0" err="1" smtClean="0"/>
              <a:t>Naslovi</a:t>
            </a:r>
            <a:r>
              <a:rPr lang="en-US" dirty="0" smtClean="0"/>
              <a:t> u </a:t>
            </a:r>
            <a:r>
              <a:rPr lang="en-US" dirty="0" err="1" smtClean="0"/>
              <a:t>tabeli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1295400"/>
            <a:ext cx="890618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3886200" y="3124200"/>
            <a:ext cx="33528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1600200"/>
            <a:ext cx="137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1600200"/>
            <a:ext cx="0" cy="1524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9812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77200" y="1981200"/>
            <a:ext cx="0" cy="14605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19700" y="3441700"/>
            <a:ext cx="28575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 smtClean="0"/>
              <a:t>Napraviti tabelu kao sa sledeće slike i proizvoljno je popuniti slikama, tekstom ili linkovima. </a:t>
            </a:r>
            <a:br>
              <a:rPr lang="sr-Latn-RS" dirty="0" smtClean="0"/>
            </a:br>
            <a:endParaRPr lang="sr-Latn-RS" sz="2400" dirty="0" smtClean="0"/>
          </a:p>
          <a:p>
            <a:pPr lvl="1"/>
            <a:endParaRPr lang="sr-Latn-R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83565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9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Prazna ćelija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3012"/>
            <a:ext cx="8410465" cy="543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8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0668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Spajanje ćelija – colspan i rowspan</a:t>
            </a:r>
            <a:endParaRPr lang="en-US" sz="45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077201" cy="51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63</TotalTime>
  <Words>229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HTML TABELE</vt:lpstr>
      <vt:lpstr>Tabela</vt:lpstr>
      <vt:lpstr>Tabela</vt:lpstr>
      <vt:lpstr>HTML tabela</vt:lpstr>
      <vt:lpstr>Kreiranje tabele</vt:lpstr>
      <vt:lpstr>Naslovi u tabeli</vt:lpstr>
      <vt:lpstr>Zadatak 1</vt:lpstr>
      <vt:lpstr>Prazna ćelija</vt:lpstr>
      <vt:lpstr>Spajanje ćelija – colspan i rowspan</vt:lpstr>
      <vt:lpstr>Stilizovanje tabele pomoću CSS-a</vt:lpstr>
      <vt:lpstr>Zadatak 2</vt:lpstr>
      <vt:lpstr>Domaći zadatak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TABELE</dc:title>
  <dc:creator>Admin</dc:creator>
  <cp:lastModifiedBy>Windows User</cp:lastModifiedBy>
  <cp:revision>10</cp:revision>
  <dcterms:created xsi:type="dcterms:W3CDTF">2006-08-16T00:00:00Z</dcterms:created>
  <dcterms:modified xsi:type="dcterms:W3CDTF">2019-06-25T07:06:32Z</dcterms:modified>
</cp:coreProperties>
</file>