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6" r:id="rId11"/>
    <p:sldId id="267" r:id="rId12"/>
    <p:sldId id="270" r:id="rId13"/>
    <p:sldId id="271" r:id="rId14"/>
    <p:sldId id="274" r:id="rId15"/>
    <p:sldId id="276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81400"/>
            <a:ext cx="5257800" cy="2133600"/>
          </a:xfrm>
        </p:spPr>
        <p:txBody>
          <a:bodyPr>
            <a:normAutofit/>
          </a:bodyPr>
          <a:lstStyle/>
          <a:p>
            <a:r>
              <a:rPr lang="sr-Latn-RS" sz="5000" b="1" dirty="0" smtClean="0"/>
              <a:t>Frame i Frameset</a:t>
            </a:r>
            <a:endParaRPr lang="en-US" sz="5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7200" dirty="0" smtClean="0"/>
              <a:t>OKVIRI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9938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1524000"/>
          </a:xfrm>
        </p:spPr>
        <p:txBody>
          <a:bodyPr>
            <a:normAutofit/>
          </a:bodyPr>
          <a:lstStyle/>
          <a:p>
            <a:r>
              <a:rPr lang="sr-Latn-RS" sz="3000" dirty="0"/>
              <a:t> </a:t>
            </a:r>
            <a:r>
              <a:rPr lang="sr-Latn-RS" sz="3000" dirty="0" smtClean="0"/>
              <a:t>Okvir za navigaciju sadrži listu linkova čiji je cilj da u drugom okviru aktivira neki prikaz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Okvir za navigaciju</a:t>
            </a:r>
            <a:endParaRPr lang="en-US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14791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9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Okvir za navigaciju</a:t>
            </a:r>
            <a:endParaRPr lang="en-US" sz="3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229600" cy="564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28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 Napraviti okvir za navigaciju kao na </a:t>
            </a:r>
            <a:r>
              <a:rPr lang="sr-Latn-RS" sz="3000" dirty="0" smtClean="0">
                <a:hlinkClick r:id="rId2" action="ppaction://hlinksldjump"/>
              </a:rPr>
              <a:t>prethodnom slajdu</a:t>
            </a:r>
            <a:r>
              <a:rPr lang="sr-Latn-RS" sz="3000" dirty="0" smtClean="0"/>
              <a:t>.</a:t>
            </a:r>
          </a:p>
          <a:p>
            <a:r>
              <a:rPr lang="sr-Latn-RS" sz="3000" dirty="0"/>
              <a:t> </a:t>
            </a:r>
            <a:r>
              <a:rPr lang="sr-Latn-RS" sz="3000" dirty="0" smtClean="0"/>
              <a:t>Svaki od linkova u meniju treba da u desnom okviru aktivira pokretanje HTML stranice druge boje.</a:t>
            </a:r>
          </a:p>
          <a:p>
            <a:r>
              <a:rPr lang="sr-Latn-RS" sz="3000" dirty="0"/>
              <a:t> </a:t>
            </a:r>
            <a:r>
              <a:rPr lang="sr-Latn-RS" sz="3000" dirty="0" smtClean="0"/>
              <a:t>Radi brže izrade zadatka dozvoljeno je korišćenje ranije kreiranih stranica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Zadatak 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228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76200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 </a:t>
            </a:r>
            <a:r>
              <a:rPr lang="sr-Latn-RS" sz="3000" dirty="0" smtClean="0"/>
              <a:t>Napraviti </a:t>
            </a:r>
            <a:r>
              <a:rPr lang="sr-Latn-RS" sz="3000" dirty="0" smtClean="0"/>
              <a:t>frameset kao na sledećoj slici</a:t>
            </a:r>
            <a:r>
              <a:rPr lang="sr-Latn-RS" sz="3000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Domaći zadatak</a:t>
            </a:r>
            <a:endParaRPr lang="en-US" sz="36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00578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28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5410200"/>
          </a:xfrm>
        </p:spPr>
        <p:txBody>
          <a:bodyPr>
            <a:normAutofit fontScale="92500" lnSpcReduction="10000"/>
          </a:bodyPr>
          <a:lstStyle/>
          <a:p>
            <a:r>
              <a:rPr lang="sr-Latn-RS" sz="3000" dirty="0" smtClean="0"/>
              <a:t>Ovaj sajt treba da bude namenjen prezentaciji kompanije po Vašoj želji</a:t>
            </a:r>
            <a:endParaRPr lang="sr-Latn-RS" sz="3000" dirty="0" smtClean="0"/>
          </a:p>
          <a:p>
            <a:r>
              <a:rPr lang="sr-Latn-RS" sz="3000" dirty="0" smtClean="0"/>
              <a:t> U </a:t>
            </a:r>
            <a:r>
              <a:rPr lang="sr-Latn-RS" sz="3000" dirty="0" smtClean="0"/>
              <a:t>gornjem frejmu </a:t>
            </a:r>
            <a:r>
              <a:rPr lang="sr-Latn-RS" sz="3000" b="1" dirty="0" smtClean="0"/>
              <a:t>(Header)</a:t>
            </a:r>
            <a:r>
              <a:rPr lang="sr-Latn-RS" sz="3000" dirty="0" smtClean="0"/>
              <a:t> treba da se nalazi logo kompanije</a:t>
            </a:r>
          </a:p>
          <a:p>
            <a:r>
              <a:rPr lang="sr-Latn-RS" sz="3000" dirty="0" smtClean="0"/>
              <a:t>U centralnom delu </a:t>
            </a:r>
            <a:r>
              <a:rPr lang="sr-Latn-RS" sz="3000" b="1" dirty="0" smtClean="0"/>
              <a:t>(Main body)</a:t>
            </a:r>
            <a:r>
              <a:rPr lang="sr-Latn-RS" sz="3000" dirty="0" smtClean="0"/>
              <a:t>, po pokretanju sajta, nalazi se naslovna stranica kompanije koja treba da poželi dobrodošlicu (Početna strana). Naslovna strana treba da sadrži fotografiju kompanije ili zaposlenih, kao i jedan kratak video sadržaj (do 30s trajanja).</a:t>
            </a:r>
            <a:endParaRPr lang="sr-Latn-RS" sz="3000" dirty="0" smtClean="0"/>
          </a:p>
          <a:p>
            <a:r>
              <a:rPr lang="sr-Latn-RS" sz="3000" dirty="0" smtClean="0"/>
              <a:t> U levom frejmu </a:t>
            </a:r>
            <a:r>
              <a:rPr lang="sr-Latn-RS" sz="3000" b="1" dirty="0" smtClean="0"/>
              <a:t>(Navigation pane) </a:t>
            </a:r>
            <a:r>
              <a:rPr lang="sr-Latn-RS" sz="3000" dirty="0" smtClean="0"/>
              <a:t>treba da se nalazi navigacioni meni koji treba da aktivira odgovarajuću stranicu u centralnom okviru (</a:t>
            </a:r>
            <a:r>
              <a:rPr lang="sr-Latn-RS" sz="3000" b="1" dirty="0" smtClean="0"/>
              <a:t>Main body</a:t>
            </a:r>
            <a:r>
              <a:rPr lang="sr-Latn-RS" sz="3000" dirty="0" smtClean="0"/>
              <a:t>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Domaći zadatak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1944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5410200"/>
          </a:xfrm>
        </p:spPr>
        <p:txBody>
          <a:bodyPr>
            <a:normAutofit/>
          </a:bodyPr>
          <a:lstStyle/>
          <a:p>
            <a:r>
              <a:rPr lang="sr-Latn-RS" sz="3000" dirty="0"/>
              <a:t> Levi okvir </a:t>
            </a:r>
            <a:r>
              <a:rPr lang="sr-Latn-RS" sz="3000" b="1" dirty="0"/>
              <a:t>(Navigation pane)</a:t>
            </a:r>
            <a:r>
              <a:rPr lang="sr-Latn-RS" sz="3000" dirty="0"/>
              <a:t> obavezno treba da sadrži opcije:</a:t>
            </a:r>
          </a:p>
          <a:p>
            <a:pPr lvl="1"/>
            <a:r>
              <a:rPr lang="sr-Latn-RS" sz="2600" dirty="0"/>
              <a:t>Početna</a:t>
            </a:r>
          </a:p>
          <a:p>
            <a:pPr lvl="1"/>
            <a:r>
              <a:rPr lang="sr-Latn-RS" sz="2600" dirty="0"/>
              <a:t>O nama</a:t>
            </a:r>
          </a:p>
          <a:p>
            <a:pPr lvl="1"/>
            <a:r>
              <a:rPr lang="sr-Latn-RS" sz="2600" dirty="0"/>
              <a:t>Naši proizvodi</a:t>
            </a:r>
          </a:p>
          <a:p>
            <a:pPr lvl="1"/>
            <a:r>
              <a:rPr lang="sr-Latn-RS" sz="2600" dirty="0"/>
              <a:t>Kontakt</a:t>
            </a:r>
          </a:p>
          <a:p>
            <a:r>
              <a:rPr lang="sr-Latn-RS" sz="3000" dirty="0"/>
              <a:t> Levi okvir pored obaveznih opcija može sadržati i proizvoljne </a:t>
            </a:r>
            <a:r>
              <a:rPr lang="sr-Latn-RS" sz="3000" dirty="0" smtClean="0"/>
              <a:t>opcije</a:t>
            </a:r>
          </a:p>
          <a:p>
            <a:r>
              <a:rPr lang="sr-Latn-RS" sz="3000" dirty="0"/>
              <a:t> </a:t>
            </a:r>
            <a:r>
              <a:rPr lang="sr-Latn-RS" sz="3000" dirty="0" smtClean="0"/>
              <a:t>Opcija </a:t>
            </a:r>
            <a:r>
              <a:rPr lang="sr-Latn-RS" sz="3000" b="1" i="1" dirty="0" smtClean="0"/>
              <a:t>Početna</a:t>
            </a:r>
            <a:r>
              <a:rPr lang="sr-Latn-RS" sz="3000" dirty="0" smtClean="0"/>
              <a:t> treba da u centralnom okviru uvek aktivira prikaz početne strane</a:t>
            </a:r>
            <a:endParaRPr lang="sr-Latn-R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Domaći zadatak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4803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5410200"/>
          </a:xfrm>
        </p:spPr>
        <p:txBody>
          <a:bodyPr>
            <a:normAutofit fontScale="92500" lnSpcReduction="10000"/>
          </a:bodyPr>
          <a:lstStyle/>
          <a:p>
            <a:r>
              <a:rPr lang="sr-Latn-RS" sz="3000" dirty="0" smtClean="0"/>
              <a:t> Opcija </a:t>
            </a:r>
            <a:r>
              <a:rPr lang="sr-Latn-RS" sz="3000" b="1" i="1" dirty="0" smtClean="0"/>
              <a:t>O nama </a:t>
            </a:r>
            <a:r>
              <a:rPr lang="sr-Latn-RS" sz="3000" dirty="0" smtClean="0"/>
              <a:t>u centralnom prozoru treba da prikaže tekstualni sadržaj u kome se nalaze informacije o tome čime se kompanija bavi, od kada postoji, ko je njihova ciljna grupa...</a:t>
            </a:r>
          </a:p>
          <a:p>
            <a:r>
              <a:rPr lang="sr-Latn-RS" sz="3000" dirty="0" smtClean="0"/>
              <a:t> Opcija </a:t>
            </a:r>
            <a:r>
              <a:rPr lang="sr-Latn-RS" sz="3000" b="1" i="1" dirty="0" smtClean="0"/>
              <a:t>Naši proizvodi</a:t>
            </a:r>
            <a:r>
              <a:rPr lang="sr-Latn-RS" sz="3000" dirty="0" smtClean="0"/>
              <a:t> u centralnom prozoru treba da otvori proizvode kompanije kojoj je sajt namenjen. Svaki proizvod treba da ima svoju sliku, ispod koje se nalazi naziv proizvoda. </a:t>
            </a:r>
          </a:p>
          <a:p>
            <a:r>
              <a:rPr lang="sr-Latn-RS" sz="3000" dirty="0" smtClean="0"/>
              <a:t>Opcija </a:t>
            </a:r>
            <a:r>
              <a:rPr lang="sr-Latn-RS" sz="3000" b="1" i="1" dirty="0" smtClean="0"/>
              <a:t>Kontakt</a:t>
            </a:r>
            <a:r>
              <a:rPr lang="sr-Latn-RS" sz="3000" dirty="0" smtClean="0"/>
              <a:t>  u centralnom prozoru treba da prikaže adresu, e-mail, kontakt telefone i društvene mreže </a:t>
            </a:r>
            <a:r>
              <a:rPr lang="sr-Latn-RS" sz="3000" smtClean="0"/>
              <a:t>kompanije (najmanje jedna</a:t>
            </a:r>
            <a:r>
              <a:rPr lang="sr-Latn-RS" sz="3000" dirty="0" smtClean="0"/>
              <a:t>). Društvene mreže kompanije treba da budu linkovane ka odgovarajućim stranicama na internetu.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Domaći zadatak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6882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533400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 U donjem frejmu </a:t>
            </a:r>
            <a:r>
              <a:rPr lang="sr-Latn-RS" sz="3000" b="1" i="1" dirty="0" smtClean="0"/>
              <a:t>(Footer) </a:t>
            </a:r>
            <a:r>
              <a:rPr lang="sr-Latn-RS" sz="3000" dirty="0" smtClean="0"/>
              <a:t>treba da se nalazi autor stranice (Vaše ime, prezime i e-mail), kao i datum kada je stranica napravljena </a:t>
            </a:r>
          </a:p>
          <a:p>
            <a:r>
              <a:rPr lang="sr-Latn-RS" sz="3000" dirty="0"/>
              <a:t> </a:t>
            </a:r>
            <a:r>
              <a:rPr lang="sr-Latn-RS" sz="3000" dirty="0" smtClean="0"/>
              <a:t>HTML stranice koje budete koristili u ovom projektu možete stilizovati po svojoj volji, ali prethodno navedeni zahtevi o izgledu stranice moraju biti ispunjeni. </a:t>
            </a:r>
          </a:p>
          <a:p>
            <a:r>
              <a:rPr lang="sr-Latn-RS" sz="3000" dirty="0"/>
              <a:t> </a:t>
            </a:r>
            <a:r>
              <a:rPr lang="sr-Latn-RS" sz="3000" b="1" i="1" dirty="0" smtClean="0"/>
              <a:t>Savet: </a:t>
            </a:r>
            <a:r>
              <a:rPr lang="sr-Latn-RS" sz="3000" i="1" dirty="0" smtClean="0"/>
              <a:t>Razmislite i o nameni stranice, kao i o tome kakve boje i stilove bi trebalo koristiti u izradi sajta za odabranu kompaniju.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Domaći zadatak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8098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162800" cy="3279492"/>
          </a:xfrm>
        </p:spPr>
        <p:txBody>
          <a:bodyPr/>
          <a:lstStyle/>
          <a:p>
            <a:r>
              <a:rPr lang="sr-Latn-RS" sz="3000" dirty="0" smtClean="0"/>
              <a:t>Princip podele prozora na više okvira (panela)</a:t>
            </a:r>
          </a:p>
          <a:p>
            <a:r>
              <a:rPr lang="sr-Latn-RS" sz="3000" dirty="0" smtClean="0"/>
              <a:t>U svaki od okvira učitava se poseban HTML dokument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16" y="2286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Okviri (frame i frameset)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29000"/>
            <a:ext cx="3433761" cy="326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14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162800" cy="1907892"/>
          </a:xfrm>
        </p:spPr>
        <p:txBody>
          <a:bodyPr/>
          <a:lstStyle/>
          <a:p>
            <a:r>
              <a:rPr lang="sr-Latn-RS" sz="3000" dirty="0" smtClean="0"/>
              <a:t>Frameset – Skup svih okvira jedne stranice</a:t>
            </a:r>
          </a:p>
          <a:p>
            <a:r>
              <a:rPr lang="sr-Latn-RS" sz="3000" dirty="0" smtClean="0"/>
              <a:t>Fram – Jedan okvir frameset-a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16" y="2286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Okviri (frame i frameset)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30500"/>
            <a:ext cx="6705600" cy="367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55" y="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Horizontalna podela stranice</a:t>
            </a:r>
            <a:endParaRPr lang="en-US" sz="36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3324"/>
            <a:ext cx="7845656" cy="192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3276600"/>
            <a:ext cx="6965245" cy="1009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3600" b="1" dirty="0" smtClean="0"/>
              <a:t>Vertikalna podela stranice</a:t>
            </a:r>
            <a:endParaRPr lang="en-US" sz="3600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4590956"/>
            <a:ext cx="7777096" cy="184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55" y="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Horizontalna podela stranice</a:t>
            </a:r>
            <a:endParaRPr lang="en-US" sz="36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55889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42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220980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Napraviti frameset koji će se sastojati iz 3 vertikalna frejma (kao na sledećoj slici)</a:t>
            </a:r>
          </a:p>
          <a:p>
            <a:r>
              <a:rPr lang="sr-Latn-RS" sz="3000" dirty="0" smtClean="0"/>
              <a:t>Svaki od frejmova treba da učitava HTML stranicu druge pozadinske boje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Zadatak 1</a:t>
            </a:r>
            <a:endParaRPr lang="en-US" sz="36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3124200"/>
            <a:ext cx="51530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63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55" y="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Vertikalna podela stranice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66800"/>
            <a:ext cx="831818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75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Slično kao u prvom zadatku, samo kreirati tri horizontalna frejma.</a:t>
            </a:r>
          </a:p>
          <a:p>
            <a:r>
              <a:rPr lang="sr-Latn-RS" sz="3000" dirty="0" smtClean="0"/>
              <a:t>Središnji frejm neka zauzima polovinu površine ekrana, dok gornji i donji frejm treba da zauzimaju po jednak deo preostale površine.</a:t>
            </a:r>
            <a:endParaRPr lang="sr-Latn-RS" sz="3000" dirty="0"/>
          </a:p>
          <a:p>
            <a:r>
              <a:rPr lang="sr-Latn-RS" sz="3000" dirty="0" smtClean="0"/>
              <a:t>Za bržu i lakšu izradu zadatka iskoristiti stranice koje su već bile napravljene u zadatku 1.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Zadatak 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637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6965245" cy="1202485"/>
          </a:xfrm>
        </p:spPr>
        <p:txBody>
          <a:bodyPr>
            <a:normAutofit/>
          </a:bodyPr>
          <a:lstStyle/>
          <a:p>
            <a:pPr algn="l"/>
            <a:r>
              <a:rPr lang="sr-Latn-RS" sz="3600" b="1" dirty="0" smtClean="0"/>
              <a:t>Kombinovana podela stranice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447800"/>
            <a:ext cx="86954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873904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124</TotalTime>
  <Words>547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Composite</vt:lpstr>
      <vt:lpstr>OKVIRI</vt:lpstr>
      <vt:lpstr>Okviri (frame i frameset)</vt:lpstr>
      <vt:lpstr>Okviri (frame i frameset)</vt:lpstr>
      <vt:lpstr>Horizontalna podela stranice</vt:lpstr>
      <vt:lpstr>Horizontalna podela stranice</vt:lpstr>
      <vt:lpstr>Zadatak 1</vt:lpstr>
      <vt:lpstr>Vertikalna podela stranice</vt:lpstr>
      <vt:lpstr>Zadatak 2</vt:lpstr>
      <vt:lpstr>Kombinovana podela stranice</vt:lpstr>
      <vt:lpstr>Okvir za navigaciju</vt:lpstr>
      <vt:lpstr>Okvir za navigaciju</vt:lpstr>
      <vt:lpstr>Zadatak 3</vt:lpstr>
      <vt:lpstr>Domaći zadatak</vt:lpstr>
      <vt:lpstr>Domaći zadatak</vt:lpstr>
      <vt:lpstr>Domaći zadatak</vt:lpstr>
      <vt:lpstr>Domaći zadatak</vt:lpstr>
      <vt:lpstr>Domaći zadatak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OKVIRI</dc:title>
  <dc:creator>Admin</dc:creator>
  <cp:lastModifiedBy>Windows User</cp:lastModifiedBy>
  <cp:revision>12</cp:revision>
  <dcterms:created xsi:type="dcterms:W3CDTF">2006-08-16T00:00:00Z</dcterms:created>
  <dcterms:modified xsi:type="dcterms:W3CDTF">2019-06-27T05:51:39Z</dcterms:modified>
</cp:coreProperties>
</file>