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0" d="100"/>
          <a:sy n="80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51648" cy="2133600"/>
          </a:xfrm>
        </p:spPr>
        <p:txBody>
          <a:bodyPr>
            <a:normAutofit/>
          </a:bodyPr>
          <a:lstStyle/>
          <a:p>
            <a:r>
              <a:rPr lang="sr-Latn-RS" sz="12000" dirty="0" smtClean="0"/>
              <a:t>Meni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854696" cy="1752600"/>
          </a:xfrm>
        </p:spPr>
        <p:txBody>
          <a:bodyPr/>
          <a:lstStyle/>
          <a:p>
            <a:r>
              <a:rPr lang="sr-Latn-RS" sz="4800" dirty="0" smtClean="0"/>
              <a:t>Kreiranje menija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1596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Vertikalni meni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4724400" cy="4389120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sz="3000" dirty="0" smtClean="0"/>
              <a:t>Kada želimo da preoblikujemo običnu listu u vertikalni meni, za to takođe koristimo funkcionalnosti CSS-a</a:t>
            </a:r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286000"/>
            <a:ext cx="3901141" cy="310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21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2552700" y="2857500"/>
            <a:ext cx="6553200" cy="1143000"/>
          </a:xfrm>
        </p:spPr>
        <p:txBody>
          <a:bodyPr>
            <a:normAutofit/>
          </a:bodyPr>
          <a:lstStyle/>
          <a:p>
            <a:r>
              <a:rPr lang="sr-Latn-RS" dirty="0" smtClean="0"/>
              <a:t>Vertikalni meni – CSS kod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5562600" cy="648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78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/>
          </a:p>
          <a:p>
            <a:r>
              <a:rPr lang="sr-Latn-RS" sz="3000" dirty="0" smtClean="0"/>
              <a:t>Kreirati vertikalni meni kao sa sledeće slike</a:t>
            </a:r>
          </a:p>
          <a:p>
            <a:endParaRPr lang="sr-Latn-RS" sz="3000" dirty="0"/>
          </a:p>
          <a:p>
            <a:endParaRPr lang="en-US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200400"/>
            <a:ext cx="3901141" cy="310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34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Meniji su obavezan deo svakog sajta</a:t>
            </a:r>
          </a:p>
          <a:p>
            <a:endParaRPr lang="sr-Latn-RS" sz="3000" dirty="0" smtClean="0"/>
          </a:p>
          <a:p>
            <a:r>
              <a:rPr lang="sr-Latn-RS" sz="3000" dirty="0" smtClean="0"/>
              <a:t>Osnovna podela menija je na:</a:t>
            </a:r>
          </a:p>
          <a:p>
            <a:pPr lvl="1"/>
            <a:r>
              <a:rPr lang="sr-Latn-RS" sz="3000" dirty="0" smtClean="0"/>
              <a:t>Horizontalne menije</a:t>
            </a:r>
          </a:p>
          <a:p>
            <a:pPr lvl="1"/>
            <a:r>
              <a:rPr lang="sr-Latn-RS" sz="3000" dirty="0" smtClean="0"/>
              <a:t>Vertikalne menije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888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/>
              <a:t>Menije ćemo predstavljati pomoću listi, gde će svaki od elemenata liste predstavljati po jednu stavku menija</a:t>
            </a:r>
          </a:p>
          <a:p>
            <a:endParaRPr lang="sr-Latn-RS" sz="3000" dirty="0" smtClean="0"/>
          </a:p>
          <a:p>
            <a:r>
              <a:rPr lang="sr-Latn-RS" sz="3000" dirty="0" smtClean="0"/>
              <a:t>Bilo da koristimo uređenu ili neuređenu listu, mi je možemo urediti pomoću CSS-a</a:t>
            </a:r>
          </a:p>
        </p:txBody>
      </p:sp>
    </p:spTree>
    <p:extLst>
      <p:ext uri="{BB962C8B-B14F-4D97-AF65-F5344CB8AC3E}">
        <p14:creationId xmlns:p14="http://schemas.microsoft.com/office/powerpoint/2010/main" val="209567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953512"/>
            <a:ext cx="8229600" cy="627888"/>
          </a:xfrm>
        </p:spPr>
        <p:txBody>
          <a:bodyPr>
            <a:noAutofit/>
          </a:bodyPr>
          <a:lstStyle/>
          <a:p>
            <a:r>
              <a:rPr lang="sr-Latn-RS" sz="4000" dirty="0" smtClean="0"/>
              <a:t>List – style - position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9888"/>
            <a:ext cx="8229600" cy="1798320"/>
          </a:xfrm>
        </p:spPr>
        <p:txBody>
          <a:bodyPr>
            <a:normAutofit/>
          </a:bodyPr>
          <a:lstStyle/>
          <a:p>
            <a:r>
              <a:rPr lang="sr-Latn-RS" dirty="0" smtClean="0"/>
              <a:t>Određuje tip markera ispred stavki nabrajanja</a:t>
            </a:r>
          </a:p>
          <a:p>
            <a:r>
              <a:rPr lang="sr-Latn-RS" dirty="0" smtClean="0"/>
              <a:t>Najčešće vrednost ovog atributa je </a:t>
            </a:r>
            <a:r>
              <a:rPr lang="sr-Latn-RS" b="1" dirty="0" smtClean="0">
                <a:solidFill>
                  <a:schemeClr val="tx2"/>
                </a:solidFill>
              </a:rPr>
              <a:t>none</a:t>
            </a:r>
            <a:r>
              <a:rPr lang="sr-Latn-RS" dirty="0" smtClean="0"/>
              <a:t>, kada ne želimo da se markeri prikazuju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6900" y="533400"/>
            <a:ext cx="8229600" cy="8564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/>
              <a:t>List – style - type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3581400"/>
            <a:ext cx="82296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Određuje da li će se na marker gledati kao na deo stavke liste ili kao na nešto što je izvan stavke</a:t>
            </a:r>
          </a:p>
          <a:p>
            <a:r>
              <a:rPr lang="sr-Latn-RS" dirty="0" smtClean="0"/>
              <a:t>Vrednosti ovog atributa:</a:t>
            </a:r>
          </a:p>
          <a:p>
            <a:pPr lvl="1"/>
            <a:r>
              <a:rPr lang="sr-Latn-RS" sz="2600" dirty="0" smtClean="0"/>
              <a:t>inherit</a:t>
            </a:r>
          </a:p>
          <a:p>
            <a:pPr lvl="1"/>
            <a:r>
              <a:rPr lang="sr-Latn-RS" sz="2600" dirty="0"/>
              <a:t>i</a:t>
            </a:r>
            <a:r>
              <a:rPr lang="sr-Latn-RS" sz="2600" dirty="0" smtClean="0"/>
              <a:t>nside</a:t>
            </a:r>
          </a:p>
          <a:p>
            <a:pPr lvl="1"/>
            <a:r>
              <a:rPr lang="sr-Latn-RS" sz="2600" dirty="0" smtClean="0"/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154161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581400"/>
            <a:ext cx="8229600" cy="627888"/>
          </a:xfrm>
        </p:spPr>
        <p:txBody>
          <a:bodyPr>
            <a:noAutofit/>
          </a:bodyPr>
          <a:lstStyle/>
          <a:p>
            <a:r>
              <a:rPr lang="sr-Latn-RS" sz="4000" dirty="0" smtClean="0"/>
              <a:t>List – 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9888"/>
            <a:ext cx="8229600" cy="1798320"/>
          </a:xfrm>
        </p:spPr>
        <p:txBody>
          <a:bodyPr>
            <a:normAutofit/>
          </a:bodyPr>
          <a:lstStyle/>
          <a:p>
            <a:r>
              <a:rPr lang="sr-Latn-RS" dirty="0" smtClean="0"/>
              <a:t>Slika koju želimo da postavimo da zameni marker stavke</a:t>
            </a:r>
          </a:p>
          <a:p>
            <a:r>
              <a:rPr lang="sr-Latn-RS" dirty="0" smtClean="0"/>
              <a:t>Na primer:</a:t>
            </a:r>
          </a:p>
          <a:p>
            <a:pPr lvl="1"/>
            <a:r>
              <a:rPr lang="en-US" dirty="0" err="1"/>
              <a:t>ul</a:t>
            </a:r>
            <a:r>
              <a:rPr lang="en-US" dirty="0"/>
              <a:t>{ </a:t>
            </a:r>
            <a:r>
              <a:rPr lang="en-US" dirty="0" err="1"/>
              <a:t>list-style-image:url</a:t>
            </a:r>
            <a:r>
              <a:rPr lang="en-US" dirty="0"/>
              <a:t>(‘marker.jpg’);}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6900" y="533400"/>
            <a:ext cx="8229600" cy="8564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/>
              <a:t>List – style - image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900" y="4209288"/>
            <a:ext cx="82296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Mogu se odmah dati sve vrednosti:</a:t>
            </a:r>
          </a:p>
          <a:p>
            <a:pPr lvl="1"/>
            <a:r>
              <a:rPr lang="sr-Latn-RS" sz="2400" dirty="0" smtClean="0"/>
              <a:t>List-style-type</a:t>
            </a:r>
          </a:p>
          <a:p>
            <a:pPr lvl="1"/>
            <a:r>
              <a:rPr lang="sr-Latn-RS" dirty="0" smtClean="0"/>
              <a:t>List-style-position</a:t>
            </a:r>
          </a:p>
          <a:p>
            <a:pPr lvl="1"/>
            <a:r>
              <a:rPr lang="sr-Latn-RS" sz="2400" dirty="0" smtClean="0"/>
              <a:t>List-style-image</a:t>
            </a:r>
          </a:p>
        </p:txBody>
      </p:sp>
    </p:spTree>
    <p:extLst>
      <p:ext uri="{BB962C8B-B14F-4D97-AF65-F5344CB8AC3E}">
        <p14:creationId xmlns:p14="http://schemas.microsoft.com/office/powerpoint/2010/main" val="146063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Horizontalni meni -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/>
          <a:lstStyle/>
          <a:p>
            <a:r>
              <a:rPr lang="sr-Latn-RS" dirty="0" smtClean="0"/>
              <a:t>Kreiranje horizontalnog menija krećemo najpre od kreiranja uređene ili neuređene liste u HTML-a</a:t>
            </a:r>
          </a:p>
          <a:p>
            <a:endParaRPr lang="sr-Latn-RS" dirty="0"/>
          </a:p>
          <a:p>
            <a:r>
              <a:rPr lang="sr-Latn-RS" dirty="0" smtClean="0"/>
              <a:t>Na primer:</a:t>
            </a:r>
          </a:p>
          <a:p>
            <a:pPr marL="0" indent="0">
              <a:buNone/>
            </a:pP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ul&gt; 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=„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str_1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.html„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lass=„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Prvi&lt;/a&gt;&lt;/li&gt; 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li&gt;&lt;a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 =„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str_2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.html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Drugi&lt;/a&gt;&lt;/li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li&gt;&lt;a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 =„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str_3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.html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Treci&lt;/a&gt;&lt;/li&gt; 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ul&gt;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1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Horizontalni meni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540093" cy="4389120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sz="3000" dirty="0" smtClean="0"/>
              <a:t>Kada želimo da preoblikujemo običnu listu u horizontalni meni, za to koristimo funkcionalnosti CSS-a</a:t>
            </a:r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038600"/>
            <a:ext cx="8374993" cy="115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0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520011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2552700" y="28956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Horizontalni meni – CSS kod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/>
          </a:p>
          <a:p>
            <a:r>
              <a:rPr lang="sr-Latn-RS" sz="3000" dirty="0" smtClean="0"/>
              <a:t>Kreirati horizontalni meni kao sa sledeće slike</a:t>
            </a:r>
          </a:p>
          <a:p>
            <a:endParaRPr lang="sr-Latn-RS" sz="3000" dirty="0"/>
          </a:p>
          <a:p>
            <a:endParaRPr lang="en-US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038600"/>
            <a:ext cx="8374993" cy="115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03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294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Meni</vt:lpstr>
      <vt:lpstr>Meni</vt:lpstr>
      <vt:lpstr>Meni</vt:lpstr>
      <vt:lpstr>List – style - position</vt:lpstr>
      <vt:lpstr>List – style</vt:lpstr>
      <vt:lpstr>Horizontalni meni - HTML</vt:lpstr>
      <vt:lpstr>Horizontalni meni - CSS</vt:lpstr>
      <vt:lpstr>Horizontalni meni – CSS kod</vt:lpstr>
      <vt:lpstr>Zadatak 1</vt:lpstr>
      <vt:lpstr>Vertikalni meni - CSS</vt:lpstr>
      <vt:lpstr>Vertikalni meni – CSS kod</vt:lpstr>
      <vt:lpstr>Zadatak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</dc:title>
  <dc:creator>Admin</dc:creator>
  <cp:lastModifiedBy>Windows User</cp:lastModifiedBy>
  <cp:revision>9</cp:revision>
  <dcterms:created xsi:type="dcterms:W3CDTF">2006-08-16T00:00:00Z</dcterms:created>
  <dcterms:modified xsi:type="dcterms:W3CDTF">2019-06-27T18:27:21Z</dcterms:modified>
</cp:coreProperties>
</file>