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CDB866-8C7E-4FA1-94AF-3C2EC247579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A3F1E6D-1B8A-4C89-9930-8A1B36CDC7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4293096"/>
            <a:ext cx="7416824" cy="1296144"/>
          </a:xfrm>
        </p:spPr>
        <p:txBody>
          <a:bodyPr/>
          <a:lstStyle/>
          <a:p>
            <a:r>
              <a:rPr lang="sr-Latn-RS" sz="7000" dirty="0" smtClean="0"/>
              <a:t/>
            </a:r>
            <a:br>
              <a:rPr lang="sr-Latn-RS" sz="7000" dirty="0" smtClean="0"/>
            </a:br>
            <a:r>
              <a:rPr lang="sr-Latn-RS" sz="7000" dirty="0"/>
              <a:t/>
            </a:r>
            <a:br>
              <a:rPr lang="sr-Latn-RS" sz="7000" dirty="0"/>
            </a:br>
            <a:r>
              <a:rPr lang="sr-Latn-RS" sz="7000" dirty="0"/>
              <a:t>PHP </a:t>
            </a:r>
            <a:r>
              <a:rPr lang="sr-Latn-RS" sz="7000" dirty="0" smtClean="0"/>
              <a:t>dokumenti</a:t>
            </a:r>
            <a:br>
              <a:rPr lang="sr-Latn-RS" sz="7000" dirty="0" smtClean="0"/>
            </a:br>
            <a:r>
              <a:rPr lang="sr-Latn-RS" sz="7000" dirty="0" smtClean="0"/>
              <a:t>I </a:t>
            </a:r>
            <a:r>
              <a:rPr lang="en-US" sz="7000" dirty="0" smtClean="0"/>
              <a:t>PROMENLJIVE</a:t>
            </a:r>
            <a:r>
              <a:rPr lang="sr-Latn-RS" sz="7000" dirty="0" smtClean="0"/>
              <a:t/>
            </a:r>
            <a:br>
              <a:rPr lang="sr-Latn-RS" sz="7000" dirty="0" smtClean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00687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PHP dokument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Svaki PHP dokument nosi ekstenziju .</a:t>
            </a:r>
            <a:r>
              <a:rPr lang="sr-Latn-RS" sz="3000" b="1" dirty="0" smtClean="0">
                <a:solidFill>
                  <a:srgbClr val="FF6600"/>
                </a:solidFill>
              </a:rPr>
              <a:t>php</a:t>
            </a:r>
            <a:r>
              <a:rPr lang="sr-Latn-RS" sz="3000" dirty="0" smtClean="0"/>
              <a:t> i php kod u njemu je okružen tagovima: </a:t>
            </a:r>
            <a:br>
              <a:rPr lang="sr-Latn-RS" sz="3000" dirty="0" smtClean="0"/>
            </a:br>
            <a:r>
              <a:rPr lang="sr-Latn-RS" sz="3000" dirty="0" smtClean="0"/>
              <a:t/>
            </a:r>
            <a:br>
              <a:rPr lang="sr-Latn-RS" sz="3000" dirty="0" smtClean="0"/>
            </a:br>
            <a:r>
              <a:rPr lang="sr-Latn-RS" sz="4000" b="1" dirty="0" smtClean="0">
                <a:solidFill>
                  <a:srgbClr val="FF6600"/>
                </a:solidFill>
              </a:rPr>
              <a:t>&lt;?php</a:t>
            </a:r>
          </a:p>
          <a:p>
            <a:endParaRPr lang="sr-Latn-RS" sz="4000" b="1" dirty="0">
              <a:solidFill>
                <a:srgbClr val="FF6600"/>
              </a:solidFill>
            </a:endParaRPr>
          </a:p>
          <a:p>
            <a:r>
              <a:rPr lang="sr-Latn-RS" sz="4000" b="1" dirty="0" smtClean="0">
                <a:solidFill>
                  <a:srgbClr val="FF6600"/>
                </a:solidFill>
              </a:rPr>
              <a:t>?&gt;</a:t>
            </a:r>
            <a:r>
              <a:rPr lang="sr-Latn-RS" sz="3000" dirty="0" smtClean="0"/>
              <a:t/>
            </a:r>
            <a:br>
              <a:rPr lang="sr-Latn-RS" sz="3000" dirty="0" smtClean="0"/>
            </a:br>
            <a:endParaRPr lang="sr-Latn-RS" sz="3000" dirty="0" smtClean="0"/>
          </a:p>
          <a:p>
            <a:endParaRPr lang="sr-Latn-RS" sz="3000" b="1" dirty="0">
              <a:solidFill>
                <a:srgbClr val="FF6600"/>
              </a:solidFill>
            </a:endParaRPr>
          </a:p>
          <a:p>
            <a:endParaRPr lang="sr-Latn-RS" sz="3000" b="1" dirty="0" smtClean="0">
              <a:solidFill>
                <a:srgbClr val="FF6600"/>
              </a:solidFill>
            </a:endParaRPr>
          </a:p>
          <a:p>
            <a:endParaRPr lang="sr-Latn-RS" sz="3000" b="1" dirty="0">
              <a:solidFill>
                <a:srgbClr val="FF6600"/>
              </a:solidFill>
            </a:endParaRPr>
          </a:p>
          <a:p>
            <a:endParaRPr lang="en-US" sz="3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4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PHP dokument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PHP dokument može sadržati:</a:t>
            </a:r>
          </a:p>
          <a:p>
            <a:pPr lvl="1"/>
            <a:r>
              <a:rPr lang="sr-Latn-RS" sz="2600" dirty="0" smtClean="0"/>
              <a:t>HTML oznake</a:t>
            </a:r>
          </a:p>
          <a:p>
            <a:pPr lvl="1"/>
            <a:r>
              <a:rPr lang="sr-Latn-RS" sz="2600" dirty="0" smtClean="0"/>
              <a:t>Oznake za PHP</a:t>
            </a:r>
          </a:p>
          <a:p>
            <a:pPr lvl="1"/>
            <a:r>
              <a:rPr lang="sr-Latn-RS" sz="2600" dirty="0" smtClean="0"/>
              <a:t>PHP naredbe</a:t>
            </a:r>
          </a:p>
          <a:p>
            <a:pPr lvl="1"/>
            <a:r>
              <a:rPr lang="sr-Latn-RS" sz="2600" dirty="0" smtClean="0"/>
              <a:t>Praznine (prazan, neispunjen beli prostor)</a:t>
            </a:r>
          </a:p>
          <a:p>
            <a:pPr lvl="1"/>
            <a:r>
              <a:rPr lang="sr-Latn-RS" sz="2600" dirty="0" smtClean="0"/>
              <a:t>Komentare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373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Ispis teksta u PHP-u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Za ispis teksta na stranici koristićemo naredbu (funkciju) </a:t>
            </a:r>
            <a:r>
              <a:rPr lang="sr-Latn-RS" sz="3000" b="1" dirty="0" smtClean="0">
                <a:solidFill>
                  <a:srgbClr val="FF6600"/>
                </a:solidFill>
              </a:rPr>
              <a:t>echo </a:t>
            </a:r>
            <a:r>
              <a:rPr lang="sr-Latn-RS" sz="3000" dirty="0" smtClean="0"/>
              <a:t>nakon koje pod znacima navoda navedemo tekst koji želimo da ispišemo na ekranu</a:t>
            </a:r>
          </a:p>
          <a:p>
            <a:endParaRPr lang="sr-Latn-RS" sz="3000" b="1" dirty="0">
              <a:solidFill>
                <a:srgbClr val="FF6600"/>
              </a:solidFill>
            </a:endParaRPr>
          </a:p>
          <a:p>
            <a:r>
              <a:rPr lang="sr-Latn-RS" sz="2600" b="1" dirty="0" smtClean="0">
                <a:solidFill>
                  <a:srgbClr val="FF6600"/>
                </a:solidFill>
              </a:rPr>
              <a:t>&lt;?php</a:t>
            </a:r>
          </a:p>
          <a:p>
            <a:pPr marL="274320" lvl="1" indent="0">
              <a:buNone/>
            </a:pPr>
            <a:r>
              <a:rPr lang="sr-Latn-RS" sz="2600" b="1" dirty="0" smtClean="0">
                <a:solidFill>
                  <a:srgbClr val="FF6600"/>
                </a:solidFill>
              </a:rPr>
              <a:t>     echo “Zdravo svete!!!“;</a:t>
            </a:r>
            <a:endParaRPr lang="sr-Latn-RS" sz="2200" b="1" dirty="0" smtClean="0">
              <a:solidFill>
                <a:srgbClr val="FF6600"/>
              </a:solidFill>
            </a:endParaRPr>
          </a:p>
          <a:p>
            <a:r>
              <a:rPr lang="sr-Latn-RS" sz="2600" b="1" dirty="0" smtClean="0">
                <a:solidFill>
                  <a:srgbClr val="FF6600"/>
                </a:solidFill>
              </a:rPr>
              <a:t>?&gt;</a:t>
            </a:r>
            <a:endParaRPr lang="en-US" sz="2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4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Šta su to promenljive?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Promenljive su objekti koji sadrže neke vrednosti</a:t>
            </a:r>
          </a:p>
          <a:p>
            <a:r>
              <a:rPr lang="sr-Latn-RS" sz="3000" dirty="0" smtClean="0"/>
              <a:t>U promenljive se mogu upisivati vrednosti i iz njih se mogu čitati vrednosti</a:t>
            </a:r>
          </a:p>
          <a:p>
            <a:r>
              <a:rPr lang="sr-Latn-RS" sz="3000" dirty="0" smtClean="0"/>
              <a:t>Promenljive u PHP-u ispred sebe imaju znak $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942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Dodela vrednosti promenljivama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5554960" cy="4560168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Promenljive su objekti koji sadrže neke vrednosti</a:t>
            </a:r>
          </a:p>
          <a:p>
            <a:r>
              <a:rPr lang="sr-Latn-RS" sz="3000" dirty="0" smtClean="0"/>
              <a:t>U promenljive se mogu upisivati vrednosti i iz njih se mogu čitati vrednosti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40" y="1844824"/>
            <a:ext cx="2442470" cy="351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3990" y="5615880"/>
            <a:ext cx="2210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000" dirty="0" smtClean="0">
                <a:solidFill>
                  <a:srgbClr val="FF6600"/>
                </a:solidFill>
                <a:latin typeface="Arial Rounded MT Bold" pitchFamily="34" charset="0"/>
              </a:rPr>
              <a:t>$X = 3;</a:t>
            </a:r>
            <a:endParaRPr lang="en-US" sz="5000" dirty="0">
              <a:solidFill>
                <a:srgbClr val="FF66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7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Dodela vrednosti promenljivama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Umesto broja u promenljivu se može upisati i tekst ili vrednost iz neke druge promenljive</a:t>
            </a:r>
          </a:p>
          <a:p>
            <a:pPr marL="0" indent="0">
              <a:buNone/>
            </a:pPr>
            <a:r>
              <a:rPr lang="sr-Latn-RS" sz="3000" dirty="0" smtClean="0"/>
              <a:t/>
            </a:r>
            <a:br>
              <a:rPr lang="sr-Latn-RS" sz="3000" dirty="0" smtClean="0"/>
            </a:br>
            <a:r>
              <a:rPr lang="sr-Latn-RS" sz="3000" dirty="0" smtClean="0"/>
              <a:t>$X =“Zdravo svete“;</a:t>
            </a:r>
          </a:p>
          <a:p>
            <a:pPr marL="0" indent="0">
              <a:buNone/>
            </a:pPr>
            <a:r>
              <a:rPr lang="sr-Latn-RS" sz="3000" dirty="0" smtClean="0"/>
              <a:t>$X = 3;</a:t>
            </a:r>
          </a:p>
          <a:p>
            <a:pPr marL="0" indent="0">
              <a:buNone/>
            </a:pPr>
            <a:r>
              <a:rPr lang="sr-Latn-RS" sz="3000" dirty="0" smtClean="0"/>
              <a:t>$Y = X;</a:t>
            </a:r>
            <a:endParaRPr lang="sr-Latn-RS" sz="2600" dirty="0"/>
          </a:p>
          <a:p>
            <a:endParaRPr lang="sr-Latn-RS" sz="2200" dirty="0" smtClean="0"/>
          </a:p>
          <a:p>
            <a:r>
              <a:rPr lang="sr-Latn-RS" sz="3000" dirty="0" smtClean="0"/>
              <a:t>Šta će biti rezultat ovog programa?</a:t>
            </a:r>
          </a:p>
        </p:txBody>
      </p:sp>
    </p:spTree>
    <p:extLst>
      <p:ext uri="{BB962C8B-B14F-4D97-AF65-F5344CB8AC3E}">
        <p14:creationId xmlns:p14="http://schemas.microsoft.com/office/powerpoint/2010/main" val="41545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/>
          </a:bodyPr>
          <a:lstStyle/>
          <a:p>
            <a:r>
              <a:rPr lang="en-US" sz="4500" dirty="0" err="1" smtClean="0"/>
              <a:t>Zamena</a:t>
            </a:r>
            <a:r>
              <a:rPr lang="en-US" sz="4500" dirty="0" smtClean="0"/>
              <a:t> </a:t>
            </a:r>
            <a:r>
              <a:rPr lang="en-US" sz="4500" dirty="0" err="1" smtClean="0"/>
              <a:t>mesta</a:t>
            </a:r>
            <a:r>
              <a:rPr lang="en-US" sz="4500" dirty="0" smtClean="0"/>
              <a:t> </a:t>
            </a:r>
            <a:r>
              <a:rPr lang="en-US" sz="4500" dirty="0" err="1" smtClean="0"/>
              <a:t>promenljivama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/>
              <a:t>Kako</a:t>
            </a:r>
            <a:r>
              <a:rPr lang="en-US" sz="2600" dirty="0" smtClean="0"/>
              <a:t> </a:t>
            </a:r>
            <a:r>
              <a:rPr lang="en-US" sz="2600" dirty="0" err="1" smtClean="0"/>
              <a:t>bismo</a:t>
            </a:r>
            <a:r>
              <a:rPr lang="en-US" sz="2600" dirty="0" smtClean="0"/>
              <a:t> </a:t>
            </a:r>
            <a:r>
              <a:rPr lang="en-US" sz="2600" dirty="0" err="1" smtClean="0"/>
              <a:t>dvema</a:t>
            </a:r>
            <a:r>
              <a:rPr lang="en-US" sz="2600" dirty="0" smtClean="0"/>
              <a:t> </a:t>
            </a:r>
            <a:r>
              <a:rPr lang="en-US" sz="2600" dirty="0" err="1" smtClean="0"/>
              <a:t>promenljivama</a:t>
            </a:r>
            <a:r>
              <a:rPr lang="en-US" sz="2600" dirty="0" smtClean="0"/>
              <a:t> </a:t>
            </a:r>
            <a:r>
              <a:rPr lang="en-US" sz="2600" dirty="0" err="1" smtClean="0"/>
              <a:t>zamenili</a:t>
            </a:r>
            <a:r>
              <a:rPr lang="en-US" sz="2600" dirty="0" smtClean="0"/>
              <a:t> </a:t>
            </a:r>
            <a:r>
              <a:rPr lang="en-US" sz="2600" dirty="0" err="1" smtClean="0"/>
              <a:t>mesta</a:t>
            </a:r>
            <a:r>
              <a:rPr lang="en-US" sz="2600" dirty="0"/>
              <a:t>?</a:t>
            </a:r>
            <a:endParaRPr lang="sr-Latn-RS" sz="2600" dirty="0"/>
          </a:p>
          <a:p>
            <a:endParaRPr lang="sr-Latn-RS" sz="2200" dirty="0" smtClean="0"/>
          </a:p>
        </p:txBody>
      </p:sp>
    </p:spTree>
    <p:extLst>
      <p:ext uri="{BB962C8B-B14F-4D97-AF65-F5344CB8AC3E}">
        <p14:creationId xmlns:p14="http://schemas.microsoft.com/office/powerpoint/2010/main" val="1249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</TotalTime>
  <Words>167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  PHP dokumenti I PROMENLJIVE </vt:lpstr>
      <vt:lpstr>PHP dokument</vt:lpstr>
      <vt:lpstr>PHP dokument</vt:lpstr>
      <vt:lpstr>Ispis teksta u PHP-u</vt:lpstr>
      <vt:lpstr>Šta su to promenljive?</vt:lpstr>
      <vt:lpstr>Dodela vrednosti promenljivama</vt:lpstr>
      <vt:lpstr>Dodela vrednosti promenljivama</vt:lpstr>
      <vt:lpstr>Zamena mesta promenljivama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PROMENLJIVE</dc:title>
  <dc:creator>Windows User</dc:creator>
  <cp:lastModifiedBy>Windows User</cp:lastModifiedBy>
  <cp:revision>4</cp:revision>
  <dcterms:created xsi:type="dcterms:W3CDTF">2019-07-08T05:18:48Z</dcterms:created>
  <dcterms:modified xsi:type="dcterms:W3CDTF">2019-07-08T07:58:45Z</dcterms:modified>
</cp:coreProperties>
</file>