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396-7816-4B63-AE21-CF39B525DDA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89E7-F8CF-4184-812C-F201CE58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89E7-F8CF-4184-812C-F201CE58BF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3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458200" cy="1470025"/>
          </a:xfrm>
        </p:spPr>
        <p:txBody>
          <a:bodyPr>
            <a:noAutofit/>
          </a:bodyPr>
          <a:lstStyle/>
          <a:p>
            <a:r>
              <a:rPr lang="sr-Latn-RS" sz="10000" b="1" dirty="0" smtClean="0"/>
              <a:t>FUNKCIJE</a:t>
            </a:r>
            <a:endParaRPr lang="en-US" sz="10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267200"/>
            <a:ext cx="8305800" cy="1752600"/>
          </a:xfrm>
        </p:spPr>
        <p:txBody>
          <a:bodyPr>
            <a:noAutofit/>
          </a:bodyPr>
          <a:lstStyle/>
          <a:p>
            <a:r>
              <a:rPr lang="sr-Latn-RS" sz="7000" b="1" dirty="0"/>
              <a:t>POTPROGRAMI</a:t>
            </a:r>
            <a:endParaRPr lang="en-US" sz="7000" b="1" dirty="0"/>
          </a:p>
        </p:txBody>
      </p:sp>
    </p:spTree>
    <p:extLst>
      <p:ext uri="{BB962C8B-B14F-4D97-AF65-F5344CB8AC3E}">
        <p14:creationId xmlns:p14="http://schemas.microsoft.com/office/powerpoint/2010/main" val="329927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Primer funkcije za ispis sa prosleđenom string i numeričkom vrednosti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458200" cy="4593336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sr-Latn-R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god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echo "$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ime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 ima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god godina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("Ana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",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18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Bojana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23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Vuk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21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r-Latn-R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7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Primer funkcije za ispis</a:t>
            </a:r>
            <a:br>
              <a:rPr lang="sr-Latn-RS" dirty="0" smtClean="0"/>
            </a:br>
            <a:r>
              <a:rPr lang="sr-Latn-RS" dirty="0" smtClean="0"/>
              <a:t>sa prosleđene dve numeričke vrednosti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98136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sr-Latn-R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zbir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($a, $b) 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$a + $b;    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zbir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(5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10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zbir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(2, 7);</a:t>
            </a:r>
            <a:br>
              <a:rPr lang="en-US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04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Primer funkcije koja vraća vrednost </a:t>
            </a:r>
            <a:br>
              <a:rPr lang="sr-Latn-RS" dirty="0" smtClean="0"/>
            </a:br>
            <a:r>
              <a:rPr lang="sr-Latn-RS" dirty="0" smtClean="0"/>
              <a:t>sa prosleđene dve numeričke vrednosti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981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sr-Latn-R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function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zbir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($a, $b) 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$a + $b;    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rezultat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zbir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(5, 17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echo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rezultat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93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sr-Latn-RS" dirty="0" smtClean="0"/>
              <a:t>Šta ispisuje sledeći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126736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sr-Latn-R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function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zbir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($a, $b) 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$a + $b;    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$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zbir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r-Latn-R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sr-Latn-RS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$d = zbir(1, 4);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echo 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zbir($c, $d)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66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sr-Latn-RS" dirty="0" smtClean="0"/>
              <a:t>Šta ispisuje sledeći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126736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sr-Latn-R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endParaRPr lang="sr-Latn-R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zbir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($a, $b) 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$a + $b;    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zbir(zbir(1,2), zbir(3,4))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sr-Latn-R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34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Funkcije = Potprogrami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U programiranju funkcije predstavljaju niz programskih instrukcija koje su grupisane i obavljaju određeni zadatak.</a:t>
            </a:r>
            <a:br>
              <a:rPr lang="sr-Latn-RS" sz="3200" dirty="0" smtClean="0"/>
            </a:br>
            <a:endParaRPr lang="sr-Latn-RS" sz="3200" dirty="0" smtClean="0"/>
          </a:p>
          <a:p>
            <a:r>
              <a:rPr lang="sr-Latn-RS" sz="3200" dirty="0" smtClean="0"/>
              <a:t>U različitim programskim jezicima funkcije se mogu nazivati i potprogrami, procedure, rutine, metodi,...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33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Čemu služe funkcije?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Funkcije služe za lakše i bolje organizovajne u okviru programa, čime se povećava kvalitet i pouzdanost programa.</a:t>
            </a:r>
            <a:br>
              <a:rPr lang="sr-Latn-RS" sz="3200" dirty="0" smtClean="0"/>
            </a:br>
            <a:endParaRPr lang="sr-Latn-RS" sz="3200" dirty="0" smtClean="0"/>
          </a:p>
          <a:p>
            <a:r>
              <a:rPr lang="sr-Latn-RS" sz="3200" dirty="0" smtClean="0"/>
              <a:t>Funkcija se ne izvršava po učitavanju stranice.</a:t>
            </a:r>
            <a:endParaRPr lang="sr-Latn-RS" sz="3200" dirty="0"/>
          </a:p>
          <a:p>
            <a:r>
              <a:rPr lang="sr-Latn-RS" sz="3200" dirty="0"/>
              <a:t>Telo funkcije se izvršava tek nakon što se funkcija pozove</a:t>
            </a:r>
            <a:r>
              <a:rPr lang="sr-Latn-RS" sz="3200" dirty="0" smtClean="0"/>
              <a:t>. </a:t>
            </a:r>
            <a:endParaRPr lang="sr-Latn-R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00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Čemu služe funkcije?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Najveća prednost je u tome što funkcije možemo koristiti više puta u okviru jenog programa, ili ih pozivati iz nekih drugih programa.</a:t>
            </a:r>
          </a:p>
          <a:p>
            <a:r>
              <a:rPr lang="sr-Latn-RS" sz="3200" dirty="0" smtClean="0"/>
              <a:t>Funkcije mogu pozivati i same sebe – rekurzivne funkcije</a:t>
            </a:r>
          </a:p>
          <a:p>
            <a:r>
              <a:rPr lang="sr-Latn-RS" sz="3200" dirty="0" smtClean="0"/>
              <a:t>Funkcije mogu pozivati i neke druge funkcije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787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Sintaksa funkcije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function </a:t>
            </a:r>
            <a:r>
              <a:rPr lang="sr-Latn-RS" sz="3200" b="1" i="1" dirty="0" smtClean="0">
                <a:latin typeface="Courier New" pitchFamily="49" charset="0"/>
                <a:cs typeface="Courier New" pitchFamily="49" charset="0"/>
              </a:rPr>
              <a:t>imeFunkcije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sr-Latn-R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i="1" dirty="0">
                <a:latin typeface="Courier New" pitchFamily="49" charset="0"/>
                <a:cs typeface="Courier New" pitchFamily="49" charset="0"/>
              </a:rPr>
              <a:t>    </a:t>
            </a:r>
            <a:r>
              <a:rPr lang="sr-Latn-RS" sz="3200" b="1" i="1" dirty="0" smtClean="0">
                <a:latin typeface="Courier New" pitchFamily="49" charset="0"/>
                <a:cs typeface="Courier New" pitchFamily="49" charset="0"/>
              </a:rPr>
              <a:t>... Kod koji treba</a:t>
            </a:r>
          </a:p>
          <a:p>
            <a:pPr marL="109728" indent="0">
              <a:buNone/>
            </a:pPr>
            <a:r>
              <a:rPr lang="sr-Latn-RS" sz="3200" b="1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r-Latn-RS" sz="3200" b="1" i="1" dirty="0" smtClean="0">
                <a:latin typeface="Courier New" pitchFamily="49" charset="0"/>
                <a:cs typeface="Courier New" pitchFamily="49" charset="0"/>
              </a:rPr>
              <a:t>	 da se izvrsi ...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sr-Latn-R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endParaRPr lang="sr-Latn-R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sr-Latn-RS" sz="3200" dirty="0" smtClean="0">
                <a:cs typeface="Courier New" pitchFamily="49" charset="0"/>
              </a:rPr>
              <a:t>Ime funkcije može da otpočinje slobom ili donjom crtom, ali ne može počinjati cifrom.</a:t>
            </a:r>
            <a:endParaRPr lang="sr-Latn-RS" sz="3200" dirty="0">
              <a:cs typeface="Courier New" pitchFamily="49" charset="0"/>
            </a:endParaRPr>
          </a:p>
          <a:p>
            <a:pPr marL="109728" indent="0"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17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functional_programm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200"/>
            <a:ext cx="624314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0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Primer funkcije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ispis</a:t>
            </a:r>
            <a:r>
              <a:rPr lang="en-US" dirty="0" smtClean="0"/>
              <a:t> 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US" dirty="0" err="1" smtClean="0"/>
              <a:t>bez</a:t>
            </a:r>
            <a:r>
              <a:rPr lang="en-US" dirty="0" smtClean="0"/>
              <a:t> </a:t>
            </a:r>
            <a:r>
              <a:rPr lang="en-US" dirty="0" err="1" smtClean="0"/>
              <a:t>prosle</a:t>
            </a:r>
            <a:r>
              <a:rPr lang="sr-Latn-RS" dirty="0" smtClean="0"/>
              <a:t>đene vrednosti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98136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sr-Latn-R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function 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mojaFunkcija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sr-Latn-R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    echo 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Zdravo svete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!";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mojaFunkcija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poziv funkcije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80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Primer funkcije za ispis </a:t>
            </a:r>
            <a:br>
              <a:rPr lang="sr-Latn-RS" dirty="0" smtClean="0"/>
            </a:br>
            <a:r>
              <a:rPr lang="sr-Latn-RS" dirty="0" smtClean="0"/>
              <a:t>sa prosleđenom string vrednošću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98136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sr-Latn-R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function 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mojaFunkcija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$tekst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sr-Latn-R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    echo 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$tekst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tekst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r-Latn-RS" sz="3200" b="1" dirty="0">
                <a:latin typeface="Courier New" pitchFamily="49" charset="0"/>
                <a:cs typeface="Courier New" pitchFamily="49" charset="0"/>
              </a:rPr>
              <a:t>Zdravo svete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!";</a:t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mojaFunkcija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tekst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poziv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f-je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3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Primer funkcije za ispis </a:t>
            </a:r>
            <a:br>
              <a:rPr lang="sr-Latn-RS" dirty="0" smtClean="0"/>
            </a:br>
            <a:r>
              <a:rPr lang="sr-Latn-RS" dirty="0" smtClean="0"/>
              <a:t>sa prosleđene dve string vredosti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98136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sr-Latn-R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prezime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 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echo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: $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prezime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Ana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",”Antic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109728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Bojana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Bokic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109728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Vuk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Vulic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724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96</TotalTime>
  <Words>157</Words>
  <Application>Microsoft Office PowerPoint</Application>
  <PresentationFormat>On-screen Show (4:3)</PresentationFormat>
  <Paragraphs>88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FUNKCIJE</vt:lpstr>
      <vt:lpstr>Funkcije = Potprogrami</vt:lpstr>
      <vt:lpstr>Čemu služe funkcije?</vt:lpstr>
      <vt:lpstr>Čemu služe funkcije?</vt:lpstr>
      <vt:lpstr>Sintaksa funkcije</vt:lpstr>
      <vt:lpstr>PowerPoint Presentation</vt:lpstr>
      <vt:lpstr>Primer funkcije za ispis  bez prosleđene vrednosti</vt:lpstr>
      <vt:lpstr>Primer funkcije za ispis  sa prosleđenom string vrednošću</vt:lpstr>
      <vt:lpstr>Primer funkcije za ispis  sa prosleđene dve string vredosti</vt:lpstr>
      <vt:lpstr>Primer funkcije za ispis sa prosleđenom string i numeričkom vrednosti</vt:lpstr>
      <vt:lpstr>Primer funkcije za ispis sa prosleđene dve numeričke vrednosti</vt:lpstr>
      <vt:lpstr>Primer funkcije koja vraća vrednost  sa prosleđene dve numeričke vrednosti</vt:lpstr>
      <vt:lpstr>Šta ispisuje sledeći program?</vt:lpstr>
      <vt:lpstr>Šta ispisuje sledeći program?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FUNKCIJE</dc:title>
  <dc:creator>Admin</dc:creator>
  <cp:lastModifiedBy>Windows User</cp:lastModifiedBy>
  <cp:revision>11</cp:revision>
  <dcterms:created xsi:type="dcterms:W3CDTF">2006-08-16T00:00:00Z</dcterms:created>
  <dcterms:modified xsi:type="dcterms:W3CDTF">2019-07-15T18:41:14Z</dcterms:modified>
</cp:coreProperties>
</file>