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437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1722-A27F-4238-B21F-2A16A54FC71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FC837-7986-4E28-B9C4-22D6AA0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C837-7986-4E28-B9C4-22D6AA066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7406640" cy="1472184"/>
          </a:xfrm>
        </p:spPr>
        <p:txBody>
          <a:bodyPr>
            <a:noAutofit/>
          </a:bodyPr>
          <a:lstStyle/>
          <a:p>
            <a:r>
              <a:rPr lang="sr-Latn-RS" sz="10000" dirty="0" smtClean="0"/>
              <a:t>FOR petlja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305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305800" cy="50292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17"/>
            </a:pPr>
            <a:r>
              <a:rPr lang="sr-Latn-RS" dirty="0" smtClean="0"/>
              <a:t>Prebrojati </a:t>
            </a:r>
            <a:r>
              <a:rPr lang="sr-Latn-RS" dirty="0" smtClean="0"/>
              <a:t>i izračunati sumu brojeva od n do m kojima je poslednja cifra 4 i parni su.</a:t>
            </a:r>
          </a:p>
          <a:p>
            <a:pPr marL="596646" indent="-514350">
              <a:buFont typeface="+mj-lt"/>
              <a:buAutoNum type="arabicParenR" startAt="17"/>
            </a:pPr>
            <a:r>
              <a:rPr lang="sr-Latn-RS" dirty="0" smtClean="0"/>
              <a:t>Ispisati brojeve od n do m, koji su deljivi sa a.</a:t>
            </a:r>
          </a:p>
          <a:p>
            <a:pPr marL="596646" indent="-514350">
              <a:buFont typeface="+mj-lt"/>
              <a:buAutoNum type="arabicParenR" startAt="17"/>
            </a:pPr>
            <a:r>
              <a:rPr lang="sr-Latn-RS" dirty="0" smtClean="0"/>
              <a:t>Ispisati brojeve od n do m koji nisu deljivi sa a</a:t>
            </a:r>
          </a:p>
          <a:p>
            <a:pPr marL="596646" indent="-514350">
              <a:buFont typeface="+mj-lt"/>
              <a:buAutoNum type="arabicParenR" startAt="17"/>
            </a:pPr>
            <a:r>
              <a:rPr lang="sr-Latn-RS" dirty="0" smtClean="0"/>
              <a:t>Odrediti sumu brojeva od n do m koji su </a:t>
            </a:r>
            <a:br>
              <a:rPr lang="sr-Latn-RS" dirty="0" smtClean="0"/>
            </a:br>
            <a:r>
              <a:rPr lang="sr-Latn-RS" dirty="0" smtClean="0"/>
              <a:t>nisu deljivi brojem a</a:t>
            </a:r>
          </a:p>
          <a:p>
            <a:pPr marL="596646" indent="-514350">
              <a:buFont typeface="+mj-lt"/>
              <a:buAutoNum type="arabicParenR" startAt="17"/>
            </a:pPr>
            <a:r>
              <a:rPr lang="sr-Latn-RS" dirty="0" smtClean="0"/>
              <a:t>Odrediti proizvod brojeva od n do m koji su deljivi brojem a</a:t>
            </a:r>
          </a:p>
        </p:txBody>
      </p:sp>
    </p:spTree>
    <p:extLst>
      <p:ext uri="{BB962C8B-B14F-4D97-AF65-F5344CB8AC3E}">
        <p14:creationId xmlns:p14="http://schemas.microsoft.com/office/powerpoint/2010/main" val="12316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000" dirty="0" smtClean="0"/>
              <a:t>FOR petlja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r>
              <a:rPr lang="sr-Latn-RS" sz="3500" dirty="0" smtClean="0"/>
              <a:t>FOR petlja spada u naredbe ponavljanja ili takozvane petlje.</a:t>
            </a:r>
            <a:br>
              <a:rPr lang="sr-Latn-RS" sz="3500" dirty="0" smtClean="0"/>
            </a:br>
            <a:endParaRPr lang="sr-Latn-RS" sz="3500" dirty="0" smtClean="0"/>
          </a:p>
          <a:p>
            <a:r>
              <a:rPr lang="sr-Latn-RS" sz="3500" dirty="0" smtClean="0"/>
              <a:t>Rešava probleme u kojima je potrebno da se neki blok naredbi izvrši tačno određeni broj puta.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046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4301"/>
            <a:ext cx="6874505" cy="674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 petlja – skraćeni dijagram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43050"/>
            <a:ext cx="6934200" cy="381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 petlja - </a:t>
            </a:r>
            <a:r>
              <a:rPr lang="en-US" dirty="0" err="1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endParaRPr lang="sr-Latn-RS" dirty="0" smtClean="0"/>
          </a:p>
          <a:p>
            <a:pPr marL="82296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sr-Latn-RS" dirty="0"/>
              <a:t> </a:t>
            </a:r>
            <a:r>
              <a:rPr lang="sr-Latn-RS" dirty="0" smtClean="0"/>
              <a:t>    </a:t>
            </a:r>
            <a:r>
              <a:rPr lang="en-US" dirty="0" smtClean="0"/>
              <a:t>for (</a:t>
            </a:r>
            <a:r>
              <a:rPr lang="en-US" dirty="0" err="1" smtClean="0"/>
              <a:t>po</a:t>
            </a:r>
            <a:r>
              <a:rPr lang="sr-Latn-RS" dirty="0" smtClean="0"/>
              <a:t>četak; kraj; inkrementacija</a:t>
            </a:r>
            <a:r>
              <a:rPr lang="en-US" dirty="0" smtClean="0"/>
              <a:t>) </a:t>
            </a:r>
            <a:endParaRPr lang="sr-Latn-RS" dirty="0" smtClean="0"/>
          </a:p>
          <a:p>
            <a:pPr marL="82296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sr-Latn-RS" dirty="0" smtClean="0"/>
              <a:t>     izvršavanje </a:t>
            </a:r>
          </a:p>
          <a:p>
            <a:pPr marL="82296" indent="0">
              <a:buNone/>
            </a:pPr>
            <a:r>
              <a:rPr lang="sr-Latn-RS" dirty="0"/>
              <a:t>	</a:t>
            </a:r>
            <a:r>
              <a:rPr lang="sr-Latn-RS" dirty="0" smtClean="0"/>
              <a:t>  bloka </a:t>
            </a:r>
          </a:p>
          <a:p>
            <a:pPr marL="82296" indent="0">
              <a:buNone/>
            </a:pPr>
            <a:r>
              <a:rPr lang="sr-Latn-RS" dirty="0"/>
              <a:t>	</a:t>
            </a:r>
            <a:r>
              <a:rPr lang="sr-Latn-RS" dirty="0" smtClean="0"/>
              <a:t>  naredbi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     </a:t>
            </a:r>
            <a:r>
              <a:rPr lang="en-US" dirty="0" smtClean="0"/>
              <a:t>} </a:t>
            </a:r>
            <a:endParaRPr lang="sr-Latn-RS" dirty="0" smtClean="0"/>
          </a:p>
          <a:p>
            <a:pPr marL="82296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81400" y="2057400"/>
            <a:ext cx="5334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0800" y="1600200"/>
            <a:ext cx="321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INICIJALIZACIJA  BROJAČA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93870" y="3048000"/>
            <a:ext cx="58773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0874" y="3735864"/>
            <a:ext cx="156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POVEĆAVA VREDNOST BROJAČA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80874" y="3061732"/>
            <a:ext cx="58773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8971" y="3811032"/>
            <a:ext cx="156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PROVERAVA DA LI JE USLOV ZA KRAJ ISPUNJEN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8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 petlja - </a:t>
            </a:r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ispistuje</a:t>
            </a:r>
            <a:r>
              <a:rPr lang="en-US" dirty="0" smtClean="0"/>
              <a:t> </a:t>
            </a:r>
            <a:r>
              <a:rPr lang="en-US" dirty="0" err="1" smtClean="0"/>
              <a:t>brojeve</a:t>
            </a:r>
            <a:r>
              <a:rPr lang="en-US" dirty="0" smtClean="0"/>
              <a:t> od 0 do </a:t>
            </a:r>
            <a:r>
              <a:rPr lang="en-US" dirty="0" smtClean="0"/>
              <a:t>10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sr-Latn-RS" dirty="0"/>
              <a:t> </a:t>
            </a:r>
            <a:r>
              <a:rPr lang="sr-Latn-RS" dirty="0" smtClean="0"/>
              <a:t>    </a:t>
            </a:r>
            <a:r>
              <a:rPr lang="en-US" dirty="0" smtClean="0"/>
              <a:t>for ($i = 0; $i &lt;= 10; $i++) </a:t>
            </a:r>
            <a:endParaRPr lang="sr-Latn-RS" dirty="0" smtClean="0"/>
          </a:p>
          <a:p>
            <a:pPr marL="82296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sr-Latn-RS" dirty="0" smtClean="0"/>
              <a:t>     </a:t>
            </a:r>
            <a:r>
              <a:rPr lang="en-US" dirty="0" smtClean="0"/>
              <a:t>echo </a:t>
            </a:r>
            <a:r>
              <a:rPr lang="en-US" dirty="0"/>
              <a:t>"</a:t>
            </a:r>
            <a:r>
              <a:rPr lang="sr-Latn-RS" dirty="0" smtClean="0"/>
              <a:t>Na redu je broj: </a:t>
            </a:r>
            <a:r>
              <a:rPr lang="en-US" dirty="0" smtClean="0"/>
              <a:t>$i";</a:t>
            </a:r>
            <a:endParaRPr lang="sr-Latn-RS" dirty="0" smtClean="0"/>
          </a:p>
          <a:p>
            <a:pPr marL="82296" indent="0">
              <a:buNone/>
            </a:pPr>
            <a:r>
              <a:rPr lang="sr-Latn-RS" dirty="0"/>
              <a:t>	</a:t>
            </a:r>
            <a:r>
              <a:rPr lang="sr-Latn-RS" dirty="0" smtClean="0"/>
              <a:t>  echo </a:t>
            </a:r>
            <a:r>
              <a:rPr lang="en-US" dirty="0"/>
              <a:t>"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r>
              <a:rPr lang="en-US" dirty="0"/>
              <a:t>"</a:t>
            </a:r>
            <a:r>
              <a:rPr lang="sr-Latn-RS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     </a:t>
            </a:r>
            <a:r>
              <a:rPr lang="en-US" dirty="0" smtClean="0"/>
              <a:t>}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666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054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/>
            </a:pPr>
            <a:r>
              <a:rPr lang="sr-Latn-RS" dirty="0" smtClean="0"/>
              <a:t>Ispisati brojeve od 1 do 20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 smtClean="0"/>
              <a:t>Ispisati brojeve od 20 do 1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 smtClean="0"/>
              <a:t>Ispisati parne brojeve od 1 do 20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 smtClean="0"/>
              <a:t>Ispisati dvostruku vrednost brojeva </a:t>
            </a:r>
            <a:br>
              <a:rPr lang="sr-Latn-RS" dirty="0" smtClean="0"/>
            </a:br>
            <a:r>
              <a:rPr lang="sr-Latn-RS" dirty="0" smtClean="0"/>
              <a:t>od 5 do 15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 smtClean="0"/>
              <a:t>Odrediti sumu brojeva od 1 do 100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 smtClean="0"/>
              <a:t>Odrediti sumu brojeva od 1 do n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 smtClean="0"/>
              <a:t>Odrediti sumu brojeva od n do m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 smtClean="0"/>
              <a:t>Odrediti proizvod brojeva od n do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9"/>
            </a:pPr>
            <a:r>
              <a:rPr lang="sr-Latn-RS" dirty="0" smtClean="0"/>
              <a:t>Odrediti sumu kvadrata brojeva od n do m</a:t>
            </a:r>
          </a:p>
          <a:p>
            <a:pPr marL="596646" indent="-514350">
              <a:buFont typeface="+mj-lt"/>
              <a:buAutoNum type="arabicParenR" startAt="9"/>
            </a:pPr>
            <a:r>
              <a:rPr lang="sr-Latn-RS" dirty="0" smtClean="0"/>
              <a:t>Preuzeti sa interneta tri slike i imenovati ih 1, 2 i 3. For petljom u HTML-u ispisati svaku od sličica uz pomoć brojača (iteratora).</a:t>
            </a:r>
          </a:p>
          <a:p>
            <a:pPr marL="596646" indent="-514350">
              <a:buFont typeface="+mj-lt"/>
              <a:buAutoNum type="arabicParenR" startAt="11"/>
            </a:pPr>
            <a:r>
              <a:rPr lang="sr-Latn-RS" dirty="0"/>
              <a:t>Sabrati sve brojeve deljive sa 9 u intervalu od 1 do 30.</a:t>
            </a:r>
          </a:p>
          <a:p>
            <a:pPr marL="596646" indent="-514350">
              <a:buFont typeface="+mj-lt"/>
              <a:buAutoNum type="arabicParenR" startAt="11"/>
            </a:pPr>
            <a:r>
              <a:rPr lang="sr-Latn-RS" dirty="0"/>
              <a:t>Odrediti proizvod svih brojeva deljivih sa 11 u intervalu od 20 do 100.</a:t>
            </a:r>
          </a:p>
          <a:p>
            <a:pPr marL="596646" indent="-514350">
              <a:buFont typeface="+mj-lt"/>
              <a:buAutoNum type="arabicParenR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01000" cy="48006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13"/>
            </a:pPr>
            <a:r>
              <a:rPr lang="sr-Latn-RS" dirty="0"/>
              <a:t>Prebrojati koliko ima brojeva deljivih sa 13 u intervalu od 5 do 150.</a:t>
            </a:r>
          </a:p>
          <a:p>
            <a:pPr marL="596646" indent="-514350">
              <a:buFont typeface="+mj-lt"/>
              <a:buAutoNum type="arabicParenR" startAt="13"/>
            </a:pPr>
            <a:r>
              <a:rPr lang="sr-Latn-RS" dirty="0"/>
              <a:t>Ispisati aritmetičku sredinu brojeva od n do m.</a:t>
            </a:r>
          </a:p>
          <a:p>
            <a:pPr marL="596646" indent="-514350">
              <a:buFont typeface="+mj-lt"/>
              <a:buAutoNum type="arabicParenR" startAt="13"/>
            </a:pPr>
            <a:r>
              <a:rPr lang="sr-Latn-RS" dirty="0"/>
              <a:t>Prebrojati koliko brojeva od n do m je pozitivno, a koliko njih je negativno</a:t>
            </a:r>
            <a:r>
              <a:rPr lang="sr-Latn-RS" dirty="0" smtClean="0"/>
              <a:t>.</a:t>
            </a:r>
            <a:endParaRPr lang="en-US" dirty="0" smtClean="0"/>
          </a:p>
          <a:p>
            <a:pPr marL="596646" indent="-514350">
              <a:buFont typeface="+mj-lt"/>
              <a:buAutoNum type="arabicParenR" startAt="13"/>
            </a:pPr>
            <a:r>
              <a:rPr lang="sr-Latn-RS" dirty="0"/>
              <a:t>Prebrojati koliko je brojeva od 5 do 50 koji su deljivi sa 3 ili sa 5.</a:t>
            </a:r>
          </a:p>
          <a:p>
            <a:pPr marL="596646" indent="-514350">
              <a:buFont typeface="+mj-lt"/>
              <a:buAutoNum type="arabicParenR" startAt="13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326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506</TotalTime>
  <Words>268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FOR petlja</vt:lpstr>
      <vt:lpstr>FOR petlja</vt:lpstr>
      <vt:lpstr>PowerPoint Presentation</vt:lpstr>
      <vt:lpstr>FOR petlja – skraćeni dijagram</vt:lpstr>
      <vt:lpstr>FOR petlja - implementacija</vt:lpstr>
      <vt:lpstr>FOR petlja - primer</vt:lpstr>
      <vt:lpstr>FOR petlja – zadaci za vežbu</vt:lpstr>
      <vt:lpstr>FOR petlja – zadaci za vežbu</vt:lpstr>
      <vt:lpstr>FOR petlja – zadaci za vežbu</vt:lpstr>
      <vt:lpstr>FOR petlja – zadaci za vežbu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petlja</dc:title>
  <dc:creator>Admin</dc:creator>
  <cp:lastModifiedBy>Windows User</cp:lastModifiedBy>
  <cp:revision>9</cp:revision>
  <dcterms:created xsi:type="dcterms:W3CDTF">2006-08-16T00:00:00Z</dcterms:created>
  <dcterms:modified xsi:type="dcterms:W3CDTF">2019-07-15T12:00:32Z</dcterms:modified>
</cp:coreProperties>
</file>