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4" autoAdjust="0"/>
    <p:restoredTop sz="94660"/>
  </p:normalViewPr>
  <p:slideViewPr>
    <p:cSldViewPr snapToGrid="0">
      <p:cViewPr>
        <p:scale>
          <a:sx n="170" d="100"/>
          <a:sy n="170" d="100"/>
        </p:scale>
        <p:origin x="27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FC0C-098A-42BF-8EFE-2789CE0C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C8441-60C4-4C63-83EB-A1449139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50B8-405D-4351-A043-21C2540C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66B5-4408-422A-B0D8-C63A54EA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3403-5257-4B54-BBE2-C14457CE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682E-095E-4046-8261-0C1EFE5C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09EC1-4660-4B88-BE4B-679C10C0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331C-54F4-43CB-A9BB-2A35FA4E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6CE5-2E6A-4FCA-BAEE-7B946F88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96BB-326B-4477-BD28-B92FDC3B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DFD6D-8637-4FC6-B49D-F136976A9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5A60D-CA9B-45B4-98A4-6928A6D8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C9F2-A4D2-469E-B5E7-BF64AD36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B716-4988-46D6-931F-CFC77F0F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2F2A-02B1-4E83-8C38-9D53DA20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A482-CA0B-4534-9F2F-CD72BEA3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E8B6-C534-410C-A96E-065B1BC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CDC94-BFFE-44B2-B48B-8EB91352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6B41-6664-4F67-A59C-F7406DBB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F96CD-E111-49F2-A04C-81D2DE9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C9F3-D8CE-4844-BFA5-68768C20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4FDC4-DF32-4D6E-9013-C214AC87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CD37-2316-4D87-8523-D136CBC6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263D-457C-456B-B71D-02A1F21B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884C-4D43-476D-A378-7A6EFE8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AB9F-542A-4B61-9CCE-CC487FD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4CBB-D7E8-4C6E-A7C5-E06A204AB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B7076-0234-4942-93B0-35E21F3D9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8941-D834-4CC6-9A63-060F79C6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5B0D-CF33-4F23-AB0B-5DB2D58E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4D93-0324-460D-9502-0CA9374A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3475-D1D3-4FF6-A798-2B79B202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DD70D-BB8B-414F-8DBF-5F5697E9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AADE0-7D99-4319-86F3-56B79C96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5E4B5-304A-413E-81AD-EC02FC618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237F6-8E5B-4CB8-8136-B307A6610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0FFF6-EA5A-49FC-B610-16D25816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164B1-898B-412F-94FD-6A26EC9B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2DE3E-94FA-42DC-BBA8-19B6A914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C1FD-7107-46E5-B443-D5BDE3DB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77607-6391-4BFF-998D-2E39B96D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5EA69-95D1-4E4D-A702-D14B2A02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08C72-646D-4FDD-94EE-0C0678D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5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E8A5C-5613-4111-9DFA-63794978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258E-5FDE-4C4E-BD72-1B95E6B9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39665-9BE0-46EF-B396-0E75E62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979C-2986-4E9F-86A7-8388047D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B578-AEF9-46F5-B376-FE9A5182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5502A-6BAE-4BA8-998C-C77D9272C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E5603-4E0B-4294-A30E-95B80E2C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C667-2C0E-4735-80C2-6C15F9DB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31FA4-9C95-4B46-99B7-324526A7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001D-83A1-4F5A-9829-7D721CF1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681CC-BA21-4CF2-A95D-4BDAF9212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11711-AC9B-4DD9-B179-A6CE2C03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ABB4E-A3C4-43DF-A955-A679BBFE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9850-F31F-4DA8-9157-A6626DA3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076E4-184E-4D4F-B6C3-DCD389E3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E8994-F192-41B2-89C7-664CE2FD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92F7-9016-4FC0-9BFD-4940987E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351E-FB86-4B11-A2FD-EC12E5FBD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DBEA-E3F4-4AB7-9E50-75543DF3ED6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34BD-71B0-45F9-ACDE-08529AD5E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C0E2F-0652-4144-8D6D-33ABC02D0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E7E6-17C4-40C0-BF7D-B06CDFCD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B30B8-6273-4C14-80E5-8EB62731455C}"/>
              </a:ext>
            </a:extLst>
          </p:cNvPr>
          <p:cNvSpPr/>
          <p:nvPr/>
        </p:nvSpPr>
        <p:spPr>
          <a:xfrm>
            <a:off x="2074506" y="844420"/>
            <a:ext cx="8042987" cy="516915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outline">
            <a:extLst>
              <a:ext uri="{FF2B5EF4-FFF2-40B4-BE49-F238E27FC236}">
                <a16:creationId xmlns:a16="http://schemas.microsoft.com/office/drawing/2014/main" id="{6155C233-DE7E-4351-81E1-5DE95909D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961" y="2124308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EBA37C-7C53-40C9-85F2-9D49ECFDFF95}"/>
              </a:ext>
            </a:extLst>
          </p:cNvPr>
          <p:cNvCxnSpPr/>
          <p:nvPr/>
        </p:nvCxnSpPr>
        <p:spPr>
          <a:xfrm>
            <a:off x="1167161" y="2943920"/>
            <a:ext cx="0" cy="94227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07BAD9-C384-4B5A-AF74-92636918C918}"/>
              </a:ext>
            </a:extLst>
          </p:cNvPr>
          <p:cNvCxnSpPr>
            <a:cxnSpLocks/>
          </p:cNvCxnSpPr>
          <p:nvPr/>
        </p:nvCxnSpPr>
        <p:spPr>
          <a:xfrm flipH="1">
            <a:off x="783919" y="3877973"/>
            <a:ext cx="383243" cy="75771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86AD13-1FAF-42FE-B200-4415F98AAD56}"/>
              </a:ext>
            </a:extLst>
          </p:cNvPr>
          <p:cNvCxnSpPr>
            <a:cxnSpLocks/>
          </p:cNvCxnSpPr>
          <p:nvPr/>
        </p:nvCxnSpPr>
        <p:spPr>
          <a:xfrm>
            <a:off x="1167272" y="3877973"/>
            <a:ext cx="374925" cy="75771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61D5AB-C9F1-49C4-B8BF-06F96F90370F}"/>
              </a:ext>
            </a:extLst>
          </p:cNvPr>
          <p:cNvCxnSpPr>
            <a:cxnSpLocks/>
          </p:cNvCxnSpPr>
          <p:nvPr/>
        </p:nvCxnSpPr>
        <p:spPr>
          <a:xfrm>
            <a:off x="850600" y="3128482"/>
            <a:ext cx="316561" cy="16094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90AD44-044B-4000-BBE5-AC4BB701EF19}"/>
              </a:ext>
            </a:extLst>
          </p:cNvPr>
          <p:cNvCxnSpPr>
            <a:cxnSpLocks/>
          </p:cNvCxnSpPr>
          <p:nvPr/>
        </p:nvCxnSpPr>
        <p:spPr>
          <a:xfrm flipH="1">
            <a:off x="1167161" y="3128482"/>
            <a:ext cx="316561" cy="16094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A66E21-9BEE-421F-A043-FDA4CFC0E8E9}"/>
              </a:ext>
            </a:extLst>
          </p:cNvPr>
          <p:cNvSpPr txBox="1"/>
          <p:nvPr/>
        </p:nvSpPr>
        <p:spPr>
          <a:xfrm>
            <a:off x="662066" y="4705811"/>
            <a:ext cx="101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8CF38-6837-43AF-A0FA-12C6CE83C010}"/>
              </a:ext>
            </a:extLst>
          </p:cNvPr>
          <p:cNvSpPr txBox="1"/>
          <p:nvPr/>
        </p:nvSpPr>
        <p:spPr>
          <a:xfrm>
            <a:off x="2213894" y="490902"/>
            <a:ext cx="772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The Chatbot System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92438F-271B-4803-95BE-C30E91950558}"/>
              </a:ext>
            </a:extLst>
          </p:cNvPr>
          <p:cNvSpPr/>
          <p:nvPr/>
        </p:nvSpPr>
        <p:spPr>
          <a:xfrm>
            <a:off x="2579600" y="1322514"/>
            <a:ext cx="2027583" cy="1081378"/>
          </a:xfrm>
          <a:prstGeom prst="ellips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89A47-2334-4928-AD10-B5BC8899446B}"/>
              </a:ext>
            </a:extLst>
          </p:cNvPr>
          <p:cNvSpPr txBox="1"/>
          <p:nvPr/>
        </p:nvSpPr>
        <p:spPr>
          <a:xfrm>
            <a:off x="2760220" y="1447704"/>
            <a:ext cx="166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Process Python code snippet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F7C5F3-D5D3-4867-911F-DC49072FDDE9}"/>
              </a:ext>
            </a:extLst>
          </p:cNvPr>
          <p:cNvSpPr/>
          <p:nvPr/>
        </p:nvSpPr>
        <p:spPr>
          <a:xfrm>
            <a:off x="5082208" y="2668265"/>
            <a:ext cx="2027583" cy="1081378"/>
          </a:xfrm>
          <a:prstGeom prst="ellips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60A24-FF0E-4CCB-8818-94DE7250189B}"/>
              </a:ext>
            </a:extLst>
          </p:cNvPr>
          <p:cNvSpPr txBox="1"/>
          <p:nvPr/>
        </p:nvSpPr>
        <p:spPr>
          <a:xfrm>
            <a:off x="5262829" y="2862675"/>
            <a:ext cx="166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Generate questions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3B801E-6D9A-400C-8004-7A67951F382B}"/>
              </a:ext>
            </a:extLst>
          </p:cNvPr>
          <p:cNvSpPr/>
          <p:nvPr/>
        </p:nvSpPr>
        <p:spPr>
          <a:xfrm>
            <a:off x="7473291" y="1320209"/>
            <a:ext cx="2027583" cy="1081378"/>
          </a:xfrm>
          <a:prstGeom prst="ellips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7B36D5-4666-4B78-8E61-DAB2712FEB01}"/>
              </a:ext>
            </a:extLst>
          </p:cNvPr>
          <p:cNvSpPr txBox="1"/>
          <p:nvPr/>
        </p:nvSpPr>
        <p:spPr>
          <a:xfrm>
            <a:off x="7722156" y="1406453"/>
            <a:ext cx="1529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Generate data type questions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2395A5-B0E6-4F55-A9BB-38DFA5EEECAC}"/>
              </a:ext>
            </a:extLst>
          </p:cNvPr>
          <p:cNvSpPr/>
          <p:nvPr/>
        </p:nvSpPr>
        <p:spPr>
          <a:xfrm>
            <a:off x="7907307" y="2668265"/>
            <a:ext cx="2027583" cy="1081378"/>
          </a:xfrm>
          <a:prstGeom prst="ellips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E613FF-E983-4760-BEAD-2C9687BB2FC2}"/>
              </a:ext>
            </a:extLst>
          </p:cNvPr>
          <p:cNvSpPr txBox="1"/>
          <p:nvPr/>
        </p:nvSpPr>
        <p:spPr>
          <a:xfrm>
            <a:off x="8087927" y="2793455"/>
            <a:ext cx="166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Generate basic syntax questions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6C4FBB-4650-4889-85B8-79B27C5B48C5}"/>
              </a:ext>
            </a:extLst>
          </p:cNvPr>
          <p:cNvSpPr/>
          <p:nvPr/>
        </p:nvSpPr>
        <p:spPr>
          <a:xfrm>
            <a:off x="7473289" y="4165122"/>
            <a:ext cx="2027583" cy="1081378"/>
          </a:xfrm>
          <a:prstGeom prst="ellips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541814-D3A9-4858-893F-C6E6155610E1}"/>
              </a:ext>
            </a:extLst>
          </p:cNvPr>
          <p:cNvSpPr txBox="1"/>
          <p:nvPr/>
        </p:nvSpPr>
        <p:spPr>
          <a:xfrm>
            <a:off x="7507833" y="4290312"/>
            <a:ext cx="195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Generate questions about functions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1B786DA-1791-479D-A293-EE94DD42B8D6}"/>
              </a:ext>
            </a:extLst>
          </p:cNvPr>
          <p:cNvSpPr/>
          <p:nvPr/>
        </p:nvSpPr>
        <p:spPr>
          <a:xfrm>
            <a:off x="2579600" y="4454108"/>
            <a:ext cx="2027583" cy="1081378"/>
          </a:xfrm>
          <a:prstGeom prst="ellips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0F0D9-3E3D-4668-ADE9-9EDF78D83148}"/>
              </a:ext>
            </a:extLst>
          </p:cNvPr>
          <p:cNvSpPr txBox="1"/>
          <p:nvPr/>
        </p:nvSpPr>
        <p:spPr>
          <a:xfrm>
            <a:off x="2760220" y="4579298"/>
            <a:ext cx="166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Validate student’s answer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B42279-B3EE-4F32-A991-1704DA5114B5}"/>
              </a:ext>
            </a:extLst>
          </p:cNvPr>
          <p:cNvCxnSpPr>
            <a:stCxn id="32" idx="2"/>
            <a:endCxn id="28" idx="7"/>
          </p:cNvCxnSpPr>
          <p:nvPr/>
        </p:nvCxnSpPr>
        <p:spPr>
          <a:xfrm flipH="1">
            <a:off x="6812858" y="1860898"/>
            <a:ext cx="660433" cy="96573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8F6CA8-5548-4C3F-B24B-534377CE8432}"/>
              </a:ext>
            </a:extLst>
          </p:cNvPr>
          <p:cNvCxnSpPr>
            <a:cxnSpLocks/>
            <a:stCxn id="36" idx="2"/>
            <a:endCxn id="28" idx="6"/>
          </p:cNvCxnSpPr>
          <p:nvPr/>
        </p:nvCxnSpPr>
        <p:spPr>
          <a:xfrm flipH="1">
            <a:off x="7109791" y="3208954"/>
            <a:ext cx="797516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CD2278-D996-47F5-8560-0D811B2A5C9A}"/>
              </a:ext>
            </a:extLst>
          </p:cNvPr>
          <p:cNvCxnSpPr>
            <a:cxnSpLocks/>
            <a:stCxn id="40" idx="2"/>
            <a:endCxn id="28" idx="5"/>
          </p:cNvCxnSpPr>
          <p:nvPr/>
        </p:nvCxnSpPr>
        <p:spPr>
          <a:xfrm flipH="1" flipV="1">
            <a:off x="6812858" y="3591279"/>
            <a:ext cx="660431" cy="111453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64D6E78-C1AF-46C3-A206-31112D113D6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569411" y="1863203"/>
            <a:ext cx="1010189" cy="1584247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0D308A-DEC2-4217-88BC-359107F47A3C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1576741" y="3820277"/>
            <a:ext cx="1002859" cy="117452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78623D-DA2C-43BA-BB8D-561F2EAF420E}"/>
              </a:ext>
            </a:extLst>
          </p:cNvPr>
          <p:cNvCxnSpPr>
            <a:cxnSpLocks/>
            <a:stCxn id="24" idx="4"/>
            <a:endCxn id="28" idx="1"/>
          </p:cNvCxnSpPr>
          <p:nvPr/>
        </p:nvCxnSpPr>
        <p:spPr>
          <a:xfrm>
            <a:off x="3593392" y="2403892"/>
            <a:ext cx="1785749" cy="4227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D9F457-D10A-4EE0-9DD3-F2107AE23C5A}"/>
              </a:ext>
            </a:extLst>
          </p:cNvPr>
          <p:cNvSpPr txBox="1"/>
          <p:nvPr/>
        </p:nvSpPr>
        <p:spPr>
          <a:xfrm rot="799223">
            <a:off x="4070720" y="2396129"/>
            <a:ext cx="1218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&lt;&lt;includes&gt;&gt;</a:t>
            </a:r>
          </a:p>
        </p:txBody>
      </p:sp>
    </p:spTree>
    <p:extLst>
      <p:ext uri="{BB962C8B-B14F-4D97-AF65-F5344CB8AC3E}">
        <p14:creationId xmlns:p14="http://schemas.microsoft.com/office/powerpoint/2010/main" val="107201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Harvey</dc:creator>
  <cp:lastModifiedBy>Noah Harvey</cp:lastModifiedBy>
  <cp:revision>4</cp:revision>
  <dcterms:created xsi:type="dcterms:W3CDTF">2020-11-06T00:35:01Z</dcterms:created>
  <dcterms:modified xsi:type="dcterms:W3CDTF">2020-11-06T01:20:46Z</dcterms:modified>
</cp:coreProperties>
</file>