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Roboto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bold.fntdata"/><Relationship Id="rId25" Type="http://schemas.openxmlformats.org/officeDocument/2006/relationships/font" Target="fonts/RobotoMedium-regular.fntdata"/><Relationship Id="rId28" Type="http://schemas.openxmlformats.org/officeDocument/2006/relationships/font" Target="fonts/RobotoMedium-boldItalic.fntdata"/><Relationship Id="rId27" Type="http://schemas.openxmlformats.org/officeDocument/2006/relationships/font" Target="fonts/Roboto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f6583645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f6583645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f6583645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f6583645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f6583645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f6583645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0d14867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0d14867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0d14867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0d14867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0d148672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0d148672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f6583645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f6583645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f6583645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f6583645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0d148672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0d148672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f6583645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f6583645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f6583645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f6583645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f6583645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f6583645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f6583645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f6583645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0d148672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0d148672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 Bot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 Harvey, Jenny Goldsher, Deandra Martin, Hiro Sato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Question Generator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Pandas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python library that allows us to easily manipulate a data file such as csv or json file using pandas dataframe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Dictionary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 built-in data structure that functions as a hashmap that has key-value pair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as Question’s function, generate questions will return a list of dictionaries.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Being able to create questions according to the input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 Parser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Took the user input as a string, and returned a 2D array containing the parsed content of each 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first element of each line was the number of spaces that the line began with, this allowed us to determine if the line was properly indented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parser must also identify non-alphabetic and non-numerical characters as their own entities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parser also identifies comments ‘#’ and these are not parsed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EX: ‘(‘ or ‘:’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testing for the individual components (Event Listener, Snippet Processor, Question Generator) </a:t>
            </a:r>
            <a:r>
              <a:rPr i="1" lang="en"/>
              <a:t>took place in multiple stages - implementation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 testing: Combining components that interact with each other and testing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testing: Making sure they system functions correctly as a whole and can handle abnormal inputs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Reflection: What went well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Transition from purpose to design - the process of creating the idea of an application to help students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Creating diagrams based off of the requirements we had previously made - this facilitated the Use Case Diagram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Implementation of components based off of component diagram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Learning new programming concepts with the help of the team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Reflection: Challenges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Testing - as we </a:t>
            </a:r>
            <a:r>
              <a:rPr lang="en"/>
              <a:t>discussed</a:t>
            </a:r>
            <a:r>
              <a:rPr lang="en"/>
              <a:t> in class, testing is an integral part of SDLC, but with limited implementation time, our testing was not able to be as exhaustive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Combining components from different programmers - although we made efforts to have clear documentation of inputs/outputs of functions or programs, it is always a challenge to combine code from multiple programmers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Using many platforms - this is also a main concern of SDLC (System </a:t>
            </a:r>
            <a:r>
              <a:rPr lang="en"/>
              <a:t>Heterogeneity</a:t>
            </a:r>
            <a:r>
              <a:rPr lang="en"/>
              <a:t>), specific to our project we used python as well as Slack’s API which made the implementation more challenging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Reflection: Helpful Changes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Have a longer time devoted to implementation which would have allowed for more thorough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More common documentation on how the different tools we were using </a:t>
            </a:r>
            <a:r>
              <a:rPr lang="en"/>
              <a:t>interacted</a:t>
            </a:r>
            <a:r>
              <a:rPr lang="en"/>
              <a:t> with each 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Differentiate which programmer writes the test cases (not on the code they wrote)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Design an</a:t>
            </a:r>
            <a:r>
              <a:rPr lang="en" sz="2200"/>
              <a:t> application that can help intro CS students learn key python concepts while actually coding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Not meant to compile the code, but rather asks relevant questions that further students’ understanding of important concepts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Will serve as a </a:t>
            </a:r>
            <a:r>
              <a:rPr lang="en" sz="2200"/>
              <a:t>supplement</a:t>
            </a:r>
            <a:r>
              <a:rPr lang="en" sz="2200"/>
              <a:t> to in-person tutoring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Design: Overview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tutor bot will use a backend server API through slack to communicate with students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implementation of the question generation and parser will be in Python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use of an online application makes this software constantly accessible to CS students</a:t>
            </a:r>
            <a:endParaRPr sz="2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</a:t>
            </a:r>
            <a:r>
              <a:rPr lang="en"/>
              <a:t>Elicitation</a:t>
            </a:r>
            <a:r>
              <a:rPr lang="en"/>
              <a:t> 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JAD Sessions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Feedback from Tutors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Discussed over what tutors wanted and what we could possibly implement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Engineering: Functional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9558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o</a:t>
            </a:r>
            <a:r>
              <a:rPr lang="en" sz="900">
                <a:latin typeface="Roboto Medium"/>
                <a:ea typeface="Roboto Medium"/>
                <a:cs typeface="Roboto Medium"/>
                <a:sym typeface="Roboto Medium"/>
              </a:rPr>
              <a:t>   </a:t>
            </a: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The system should allow users to enter a snippet of Python code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o</a:t>
            </a:r>
            <a:r>
              <a:rPr lang="en" sz="900">
                <a:latin typeface="Roboto Medium"/>
                <a:ea typeface="Roboto Medium"/>
                <a:cs typeface="Roboto Medium"/>
                <a:sym typeface="Roboto Medium"/>
              </a:rPr>
              <a:t>   </a:t>
            </a: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The system should generate set of questions based on the Python code that user feeds in 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o</a:t>
            </a:r>
            <a:r>
              <a:rPr lang="en" sz="900">
                <a:latin typeface="Roboto Medium"/>
                <a:ea typeface="Roboto Medium"/>
                <a:cs typeface="Roboto Medium"/>
                <a:sym typeface="Roboto Medium"/>
              </a:rPr>
              <a:t>   </a:t>
            </a: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The system is a parser, not a compiler. This program should not execute the Python code and provide its output. 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o</a:t>
            </a:r>
            <a:r>
              <a:rPr lang="en" sz="900">
                <a:latin typeface="Roboto Medium"/>
                <a:ea typeface="Roboto Medium"/>
                <a:cs typeface="Roboto Medium"/>
                <a:sym typeface="Roboto Medium"/>
              </a:rPr>
              <a:t>   </a:t>
            </a: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The system should provide a link to a page that discusses common error messages and their meaning.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o</a:t>
            </a:r>
            <a:r>
              <a:rPr lang="en" sz="900">
                <a:latin typeface="Roboto Medium"/>
                <a:ea typeface="Roboto Medium"/>
                <a:cs typeface="Roboto Medium"/>
                <a:sym typeface="Roboto Medium"/>
              </a:rPr>
              <a:t>   </a:t>
            </a: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The system should generate questions such as: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▪</a:t>
            </a:r>
            <a:r>
              <a:rPr lang="en" sz="900">
                <a:latin typeface="Roboto Medium"/>
                <a:ea typeface="Roboto Medium"/>
                <a:cs typeface="Roboto Medium"/>
                <a:sym typeface="Roboto Medium"/>
              </a:rPr>
              <a:t>         </a:t>
            </a: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Data type questions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▪</a:t>
            </a:r>
            <a:r>
              <a:rPr lang="en" sz="900">
                <a:latin typeface="Roboto Medium"/>
                <a:ea typeface="Roboto Medium"/>
                <a:cs typeface="Roboto Medium"/>
                <a:sym typeface="Roboto Medium"/>
              </a:rPr>
              <a:t>         </a:t>
            </a: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Basic syntax questions 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▪</a:t>
            </a:r>
            <a:r>
              <a:rPr lang="en" sz="900">
                <a:latin typeface="Roboto Medium"/>
                <a:ea typeface="Roboto Medium"/>
                <a:cs typeface="Roboto Medium"/>
                <a:sym typeface="Roboto Medium"/>
              </a:rPr>
              <a:t>         </a:t>
            </a: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Questions about functions</a:t>
            </a:r>
            <a:r>
              <a:rPr b="1" lang="en" sz="1400"/>
              <a:t> </a:t>
            </a:r>
            <a:endParaRPr b="1" sz="1400"/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Engineering: Non-Functional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-374475" y="11403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o</a:t>
            </a:r>
            <a:r>
              <a:rPr lang="en" sz="1000">
                <a:latin typeface="Roboto Medium"/>
                <a:ea typeface="Roboto Medium"/>
                <a:cs typeface="Roboto Medium"/>
                <a:sym typeface="Roboto Medium"/>
              </a:rPr>
              <a:t>   </a:t>
            </a: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The system should be accessible to all students via the internet (Web application) 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o</a:t>
            </a:r>
            <a:r>
              <a:rPr lang="en" sz="1000">
                <a:latin typeface="Roboto Medium"/>
                <a:ea typeface="Roboto Medium"/>
                <a:cs typeface="Roboto Medium"/>
                <a:sym typeface="Roboto Medium"/>
              </a:rPr>
              <a:t>   </a:t>
            </a: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It should be clear to user where they should insert their code snippet 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o</a:t>
            </a:r>
            <a:r>
              <a:rPr lang="en" sz="1000">
                <a:latin typeface="Roboto Medium"/>
                <a:ea typeface="Roboto Medium"/>
                <a:cs typeface="Roboto Medium"/>
                <a:sym typeface="Roboto Medium"/>
              </a:rPr>
              <a:t>   </a:t>
            </a: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The application should be in the form of a chatbot where user can easily interact 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o</a:t>
            </a:r>
            <a:r>
              <a:rPr lang="en" sz="1000">
                <a:latin typeface="Roboto Medium"/>
                <a:ea typeface="Roboto Medium"/>
                <a:cs typeface="Roboto Medium"/>
                <a:sym typeface="Roboto Medium"/>
              </a:rPr>
              <a:t>   </a:t>
            </a: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The system should generate answers but not show the answer until students at least try to answer those questions on their own first. 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o</a:t>
            </a:r>
            <a:r>
              <a:rPr lang="en" sz="1000">
                <a:latin typeface="Roboto Medium"/>
                <a:ea typeface="Roboto Medium"/>
                <a:cs typeface="Roboto Medium"/>
                <a:sym typeface="Roboto Medium"/>
              </a:rPr>
              <a:t>   </a:t>
            </a: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The system does not necessarily have to display all the possible questions, the number of questions can be selected or randomly generated (Default is 7).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o</a:t>
            </a:r>
            <a:r>
              <a:rPr lang="en" sz="1000">
                <a:latin typeface="Roboto Medium"/>
                <a:ea typeface="Roboto Medium"/>
                <a:cs typeface="Roboto Medium"/>
                <a:sym typeface="Roboto Medium"/>
              </a:rPr>
              <a:t>   </a:t>
            </a: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The system should be implemented on a Linux server and using Python 3. 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100" y="1082450"/>
            <a:ext cx="5832874" cy="32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Design: Component Diagram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19144" l="1221" r="10936" t="15023"/>
          <a:stretch/>
        </p:blipFill>
        <p:spPr>
          <a:xfrm>
            <a:off x="1260700" y="1065600"/>
            <a:ext cx="5884476" cy="287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903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Decomposition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73300"/>
            <a:ext cx="7596325" cy="306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