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153" autoAdjust="0"/>
  </p:normalViewPr>
  <p:slideViewPr>
    <p:cSldViewPr snapToGrid="0">
      <p:cViewPr>
        <p:scale>
          <a:sx n="87" d="100"/>
          <a:sy n="87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1311-8BD1-1F0D-0B97-D5809C643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A622-5E80-A78F-4A10-B9C1E02A7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C02C4-68A1-DE47-FAF9-F5CBD5EE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8E93-E680-890D-E0DC-C0A99CB0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BD30-9383-DC5E-5739-A4E27D43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80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16E5-A657-AF2D-068F-AB405DDB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77F03-11BC-1BEC-1E8D-600A7EFB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0753-4EFB-DE02-C878-0A00F518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1B25-A147-E716-CDEF-E919587B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E955-2F52-ABF7-4264-C15BC8A1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42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42ECA-5094-B515-E1CC-B4C9DC30C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1A62-BD4E-E371-75D4-C6070B81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1BB2-F3B4-5E87-AC0A-1FAF580A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4ADF3-B0EC-3CED-5422-816AA1E1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DDEC2-DB8B-7D5B-2FCB-D25E572B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9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71FF-78CC-7E4F-6912-928AB55F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E20E-3BA2-8592-8EC3-1938969A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BA5E-92F4-4062-ECE9-D978752F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14235-B1C2-7261-D18D-6EBE65E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CCBA-F00C-6C17-1745-029977C3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8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9132-BAF7-A07C-E0BB-A20095B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2D27-61F2-B1D9-3F43-ACA69A84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7FB65-FF97-3B5D-89B6-85CF0A95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7E50-F645-9C4C-5A70-2FAE2C84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07C7-CD78-940A-7AA2-2FAE75BC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7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2CA5-5487-B0F4-F72D-E35B108C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C694-307D-DE39-506C-7C9C3A486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0E279-262B-6C30-CD58-4481C8A0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5FD0-2873-42B5-4575-0825C97A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9E9D3-480D-302E-3E31-C86BD215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FA40C-7995-0333-938E-702DCBEE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50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D041-FC16-D7B9-A3BE-A2DB4BC7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6235-4A88-8910-2142-36540045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AC7DC-B002-D57B-A573-7414E7DF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32386-5A3A-71D1-1978-D1CBD752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D9D96-C27E-253A-B7C7-481225528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0FD9F-E20D-1322-DA04-93531D17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2892-EA11-073E-D84F-FC466F56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215EE-16DF-BFD0-F2DC-438CB576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79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3988-7B74-9DE5-463E-D6F68056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A63A9-209E-684C-250B-5A5AABC0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F7E9B-2EA3-43B8-B790-4BED4EA8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3E13A-83E8-536D-54F1-5A438522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52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BE39-D11B-E21D-C83F-93177154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5A293-1837-01CF-BF1C-710B75E4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7C01-14C6-B99A-83D4-6C380513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60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1A20-39C4-B65E-2453-92217D84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817B-BEE2-43C3-D3D3-9ADE36C9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9007C-FAD4-3995-C3AE-E87C9CBEF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2179-5130-5151-3BE3-65C3A326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45D37-829A-FFED-01D8-8274AAC6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2619-77A6-E817-8791-31F41721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28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DEE3-0877-F575-8D80-EE1BAADF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1A3E-0C36-DC3C-46DA-A4BD76191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9337B-A9AF-0DB8-1A2D-A88666002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6999E-4B09-A882-7095-532E9D11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98A56-2572-E91A-40C5-2D1A98D6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C959-B705-B219-D42A-0926B9E8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22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D4E95-4535-F7F9-CEFF-271DDE4D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CCC41-9A29-5B43-BBD9-B41E24568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A1C0C-0AC2-D999-9BE3-CDD2D06EC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07876-04B0-46E4-B524-1D35C323377B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0744-4AC8-A66A-16B6-B54863C5E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DF8C-0D1E-951C-CDA1-2BE6636E0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C9479-9A1F-4A0F-BB88-5D8A3299E9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2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AA42D-8686-35FB-5A57-FE912D00B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ZNJSA</a:t>
            </a:r>
            <a:b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 1 Presentation</a:t>
            </a:r>
            <a:endParaRPr lang="en-AU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8B501-EEE5-5335-2984-E811B6764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CAB302 Software Development</a:t>
            </a:r>
            <a:endParaRPr lang="en-AU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8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1FEF8-1B48-8B4D-49D5-BD992409F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3507B-22DA-12A3-DF0D-EDE7733C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8669" y="655975"/>
            <a:ext cx="5870331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 Quirk – Project Management and Presentation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Sylas Woodall – Sign Up/Sign In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Zane Hargreaves – Database Integration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Jayden Fung – Graphical User Interface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Anterpreet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Singh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Guraya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Homepage Functionality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2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0C31-075A-4D8E-536F-799B16E7E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570" y="2203817"/>
            <a:ext cx="6457951" cy="1225183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ItalicC" panose="00000400000000000000" pitchFamily="2" charset="0"/>
                <a:cs typeface="ItalicC" panose="00000400000000000000" pitchFamily="2" charset="0"/>
              </a:rPr>
              <a:t>“</a:t>
            </a:r>
            <a:r>
              <a:rPr lang="en-US" sz="1800" dirty="0">
                <a:latin typeface="ItalicC" panose="00000400000000000000" pitchFamily="2" charset="0"/>
                <a:cs typeface="ItalicC" panose="00000400000000000000" pitchFamily="2" charset="0"/>
              </a:rPr>
              <a:t> </a:t>
            </a:r>
            <a:r>
              <a:rPr lang="en-US" dirty="0">
                <a:latin typeface="ItalicC" panose="00000400000000000000" pitchFamily="2" charset="0"/>
                <a:cs typeface="ItalicC" panose="00000400000000000000" pitchFamily="2" charset="0"/>
              </a:rPr>
              <a:t> UOTE ME”</a:t>
            </a:r>
            <a:endParaRPr lang="en-AU" dirty="0">
              <a:latin typeface="ItalicC" panose="00000400000000000000" pitchFamily="2" charset="0"/>
              <a:cs typeface="ItalicC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69A8D-16AB-FA3C-3A9B-F4AA418A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Motivational Study App of generations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C79C0FC-726B-860A-5CA7-D3E0C2F03796}"/>
              </a:ext>
            </a:extLst>
          </p:cNvPr>
          <p:cNvSpPr/>
          <p:nvPr/>
        </p:nvSpPr>
        <p:spPr>
          <a:xfrm>
            <a:off x="3688372" y="2576818"/>
            <a:ext cx="593481" cy="526868"/>
          </a:xfrm>
          <a:prstGeom prst="wedgeRoundRectCallout">
            <a:avLst/>
          </a:prstGeom>
          <a:solidFill>
            <a:srgbClr val="F8F9FA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BC88B-BCF4-49E1-C90B-5B346AA7CC4C}"/>
              </a:ext>
            </a:extLst>
          </p:cNvPr>
          <p:cNvSpPr txBox="1"/>
          <p:nvPr/>
        </p:nvSpPr>
        <p:spPr>
          <a:xfrm>
            <a:off x="8018585" y="548055"/>
            <a:ext cx="347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talicC" panose="00000400000000000000" pitchFamily="2" charset="0"/>
                <a:cs typeface="ItalicC" panose="00000400000000000000" pitchFamily="2" charset="0"/>
              </a:rPr>
              <a:t>"All that we are is the result of what we have thought."	       	       </a:t>
            </a:r>
            <a:r>
              <a:rPr lang="en-US" sz="1200" b="0" i="0" dirty="0">
                <a:effectLst/>
                <a:latin typeface="ItalicC" panose="00000400000000000000" pitchFamily="2" charset="0"/>
                <a:cs typeface="ItalicC" panose="00000400000000000000" pitchFamily="2" charset="0"/>
              </a:rPr>
              <a:t>- </a:t>
            </a:r>
            <a:r>
              <a:rPr lang="en-US" sz="1400" b="0" i="0" dirty="0">
                <a:effectLst/>
                <a:latin typeface="ItalicC" panose="00000400000000000000" pitchFamily="2" charset="0"/>
                <a:cs typeface="ItalicC" panose="00000400000000000000" pitchFamily="2" charset="0"/>
              </a:rPr>
              <a:t>Buddha</a:t>
            </a:r>
            <a:endParaRPr lang="en-US" sz="1200" b="0" i="0" dirty="0">
              <a:effectLst/>
              <a:latin typeface="ItalicC" panose="00000400000000000000" pitchFamily="2" charset="0"/>
              <a:cs typeface="ItalicC" panose="00000400000000000000" pitchFamily="2" charset="0"/>
            </a:endParaRPr>
          </a:p>
          <a:p>
            <a:endParaRPr lang="en-AU" dirty="0">
              <a:latin typeface="ItalicC" panose="00000400000000000000" pitchFamily="2" charset="0"/>
              <a:cs typeface="ItalicC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394A8-D386-339D-B74D-C2D02147301E}"/>
              </a:ext>
            </a:extLst>
          </p:cNvPr>
          <p:cNvSpPr txBox="1"/>
          <p:nvPr/>
        </p:nvSpPr>
        <p:spPr>
          <a:xfrm>
            <a:off x="327513" y="5084762"/>
            <a:ext cx="3657599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0" i="0" dirty="0">
                <a:effectLst/>
                <a:latin typeface="ItalicC" panose="00000400000000000000" pitchFamily="2" charset="0"/>
                <a:cs typeface="ItalicC" panose="00000400000000000000" pitchFamily="2" charset="0"/>
              </a:rPr>
              <a:t>"The way to get started is to quit talking and begin doing." </a:t>
            </a:r>
            <a:br>
              <a:rPr lang="en-US" b="0" i="0" dirty="0">
                <a:effectLst/>
                <a:latin typeface="ItalicC" panose="00000400000000000000" pitchFamily="2" charset="0"/>
                <a:cs typeface="ItalicC" panose="00000400000000000000" pitchFamily="2" charset="0"/>
              </a:rPr>
            </a:br>
            <a:r>
              <a:rPr lang="en-US" sz="1400" b="0" i="0" dirty="0">
                <a:effectLst/>
                <a:latin typeface="ItalicC" panose="00000400000000000000" pitchFamily="2" charset="0"/>
                <a:cs typeface="ItalicC" panose="00000400000000000000" pitchFamily="2" charset="0"/>
              </a:rPr>
              <a:t>        - Walt Disney</a:t>
            </a:r>
          </a:p>
          <a:p>
            <a:endParaRPr lang="en-AU" dirty="0">
              <a:latin typeface="ItalicC" panose="00000400000000000000" pitchFamily="2" charset="0"/>
              <a:cs typeface="ItalicC" panose="000004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1ECBA-C0FB-845B-EDDC-0A681342FBB9}"/>
              </a:ext>
            </a:extLst>
          </p:cNvPr>
          <p:cNvSpPr txBox="1"/>
          <p:nvPr/>
        </p:nvSpPr>
        <p:spPr>
          <a:xfrm>
            <a:off x="327513" y="548055"/>
            <a:ext cx="218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Them With Your Friends!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38729-EE92-5C90-8F27-CB2447DD21FD}"/>
              </a:ext>
            </a:extLst>
          </p:cNvPr>
          <p:cNvSpPr txBox="1"/>
          <p:nvPr/>
        </p:nvSpPr>
        <p:spPr>
          <a:xfrm>
            <a:off x="9386521" y="5201949"/>
            <a:ext cx="218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Serene Focus with this new AI powered App!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9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ItalicC</vt:lpstr>
      <vt:lpstr>Times New Roman</vt:lpstr>
      <vt:lpstr>Office Theme</vt:lpstr>
      <vt:lpstr>Group ZNJSA  Milestone 1 Presentation</vt:lpstr>
      <vt:lpstr>The Team </vt:lpstr>
      <vt:lpstr>“  UOTE ME”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 Quirk</dc:creator>
  <cp:lastModifiedBy>Nic Quirk</cp:lastModifiedBy>
  <cp:revision>1</cp:revision>
  <dcterms:created xsi:type="dcterms:W3CDTF">2025-04-24T04:15:35Z</dcterms:created>
  <dcterms:modified xsi:type="dcterms:W3CDTF">2025-04-24T05:13:50Z</dcterms:modified>
</cp:coreProperties>
</file>